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sldIdLst>
    <p:sldId id="344" r:id="rId2"/>
    <p:sldId id="258" r:id="rId3"/>
    <p:sldId id="338" r:id="rId4"/>
    <p:sldId id="303" r:id="rId5"/>
    <p:sldId id="339" r:id="rId6"/>
    <p:sldId id="340" r:id="rId7"/>
    <p:sldId id="326" r:id="rId8"/>
    <p:sldId id="302" r:id="rId9"/>
    <p:sldId id="341" r:id="rId10"/>
    <p:sldId id="278" r:id="rId11"/>
    <p:sldId id="281" r:id="rId12"/>
    <p:sldId id="345" r:id="rId13"/>
    <p:sldId id="346" r:id="rId14"/>
    <p:sldId id="304" r:id="rId15"/>
    <p:sldId id="305" r:id="rId16"/>
    <p:sldId id="348" r:id="rId17"/>
    <p:sldId id="349" r:id="rId18"/>
    <p:sldId id="350" r:id="rId19"/>
    <p:sldId id="306" r:id="rId20"/>
    <p:sldId id="347"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groho ade" initials="na" lastIdx="20" clrIdx="0">
    <p:extLst>
      <p:ext uri="{19B8F6BF-5375-455C-9EA6-DF929625EA0E}">
        <p15:presenceInfo xmlns:p15="http://schemas.microsoft.com/office/powerpoint/2012/main" userId="0dbaae3ed58810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040"/>
    <a:srgbClr val="FF4712"/>
    <a:srgbClr val="E6E6E6"/>
    <a:srgbClr val="F23100"/>
    <a:srgbClr val="FF4F14"/>
    <a:srgbClr val="5D5F5F"/>
    <a:srgbClr val="A4A6A5"/>
    <a:srgbClr val="910000"/>
    <a:srgbClr val="FF5E30"/>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5E186-0A82-4952-89F1-70D96544B4EB}" v="77" dt="2025-05-20T14:15:15.09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1" autoAdjust="0"/>
    <p:restoredTop sz="94291" autoAdjust="0"/>
  </p:normalViewPr>
  <p:slideViewPr>
    <p:cSldViewPr snapToGrid="0" showGuides="1">
      <p:cViewPr varScale="1">
        <p:scale>
          <a:sx n="71" d="100"/>
          <a:sy n="71" d="100"/>
        </p:scale>
        <p:origin x="576" y="78"/>
      </p:cViewPr>
      <p:guideLst>
        <p:guide orient="horz" pos="2160"/>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CAFE7DD6-BB89-410A-AAA4-EB50A58B564A}" type="datetimeFigureOut">
              <a:rPr lang="en-ID" smtClean="0"/>
              <a:t>21/05/2025</a:t>
            </a:fld>
            <a:endParaRPr lang="en-ID"/>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BABBA9D8-3268-43C7-A318-20E4E3F8A8B7}" type="slidenum">
              <a:rPr lang="en-ID" smtClean="0"/>
              <a:t>‹nº›</a:t>
            </a:fld>
            <a:endParaRPr lang="en-ID"/>
          </a:p>
        </p:txBody>
      </p:sp>
    </p:spTree>
    <p:extLst>
      <p:ext uri="{BB962C8B-B14F-4D97-AF65-F5344CB8AC3E}">
        <p14:creationId xmlns:p14="http://schemas.microsoft.com/office/powerpoint/2010/main" val="218959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ABBA9D8-3268-43C7-A318-20E4E3F8A8B7}" type="slidenum">
              <a:rPr lang="en-ID" smtClean="0"/>
              <a:t>10</a:t>
            </a:fld>
            <a:endParaRPr lang="en-ID"/>
          </a:p>
        </p:txBody>
      </p:sp>
    </p:spTree>
    <p:extLst>
      <p:ext uri="{BB962C8B-B14F-4D97-AF65-F5344CB8AC3E}">
        <p14:creationId xmlns:p14="http://schemas.microsoft.com/office/powerpoint/2010/main" val="665261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large tall tower with a clock on the side of a building&#10;&#10;Description automatically generated">
            <a:extLst>
              <a:ext uri="{FF2B5EF4-FFF2-40B4-BE49-F238E27FC236}">
                <a16:creationId xmlns:a16="http://schemas.microsoft.com/office/drawing/2014/main" id="{5626375A-6038-445E-975C-D78DC7B934B0}"/>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20467"/>
          <a:stretch/>
        </p:blipFill>
        <p:spPr>
          <a:xfrm>
            <a:off x="0" y="0"/>
            <a:ext cx="12191999" cy="6858000"/>
          </a:xfrm>
          <a:prstGeom prst="rect">
            <a:avLst/>
          </a:prstGeom>
        </p:spPr>
      </p:pic>
      <p:sp>
        <p:nvSpPr>
          <p:cNvPr id="13" name="Picture Placeholder 12">
            <a:extLst>
              <a:ext uri="{FF2B5EF4-FFF2-40B4-BE49-F238E27FC236}">
                <a16:creationId xmlns:a16="http://schemas.microsoft.com/office/drawing/2014/main" id="{1DCF6D76-4E5C-4D98-B69F-D912F3890BFA}"/>
              </a:ext>
            </a:extLst>
          </p:cNvPr>
          <p:cNvSpPr>
            <a:spLocks noGrp="1"/>
          </p:cNvSpPr>
          <p:nvPr>
            <p:ph type="pic" sz="quarter" idx="13"/>
          </p:nvPr>
        </p:nvSpPr>
        <p:spPr>
          <a:xfrm>
            <a:off x="-1" y="0"/>
            <a:ext cx="12191999" cy="6858000"/>
          </a:xfrm>
        </p:spPr>
        <p:txBody>
          <a:bodyPr/>
          <a:lstStyle/>
          <a:p>
            <a:endParaRPr lang="en-ID"/>
          </a:p>
        </p:txBody>
      </p:sp>
      <p:sp>
        <p:nvSpPr>
          <p:cNvPr id="8" name="Rectangle 7">
            <a:extLst>
              <a:ext uri="{FF2B5EF4-FFF2-40B4-BE49-F238E27FC236}">
                <a16:creationId xmlns:a16="http://schemas.microsoft.com/office/drawing/2014/main" id="{82877A31-FFEC-4522-8585-1D05F764341C}"/>
              </a:ext>
            </a:extLst>
          </p:cNvPr>
          <p:cNvSpPr/>
          <p:nvPr userDrawn="1"/>
        </p:nvSpPr>
        <p:spPr>
          <a:xfrm>
            <a:off x="800100" y="1333500"/>
            <a:ext cx="10591800" cy="4781550"/>
          </a:xfrm>
          <a:prstGeom prst="rect">
            <a:avLst/>
          </a:prstGeom>
          <a:solidFill>
            <a:schemeClr val="bg1"/>
          </a:solidFill>
          <a:ln>
            <a:noFill/>
          </a:ln>
          <a:effectLst>
            <a:outerShdw blurRad="889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Slide Number Placeholder 5">
            <a:extLst>
              <a:ext uri="{FF2B5EF4-FFF2-40B4-BE49-F238E27FC236}">
                <a16:creationId xmlns:a16="http://schemas.microsoft.com/office/drawing/2014/main" id="{7D800881-033D-46B6-9C33-AB16E6D31F0B}"/>
              </a:ext>
            </a:extLst>
          </p:cNvPr>
          <p:cNvSpPr>
            <a:spLocks noGrp="1"/>
          </p:cNvSpPr>
          <p:nvPr>
            <p:ph type="sldNum" sz="quarter" idx="12"/>
          </p:nvPr>
        </p:nvSpPr>
        <p:spPr>
          <a:xfrm>
            <a:off x="8610600" y="6356350"/>
            <a:ext cx="2743200" cy="365125"/>
          </a:xfrm>
        </p:spPr>
        <p:txBody>
          <a:bodyPr/>
          <a:lstStyle/>
          <a:p>
            <a:fld id="{7F58E7EA-C119-4BFD-822B-91BDF7AFCBE5}" type="slidenum">
              <a:rPr lang="en-ID" smtClean="0"/>
              <a:t>‹nº›</a:t>
            </a:fld>
            <a:endParaRPr lang="en-ID"/>
          </a:p>
        </p:txBody>
      </p:sp>
      <p:sp>
        <p:nvSpPr>
          <p:cNvPr id="10" name="Title 1">
            <a:extLst>
              <a:ext uri="{FF2B5EF4-FFF2-40B4-BE49-F238E27FC236}">
                <a16:creationId xmlns:a16="http://schemas.microsoft.com/office/drawing/2014/main" id="{2C1A121C-440F-4A86-9411-063F7D44738C}"/>
              </a:ext>
            </a:extLst>
          </p:cNvPr>
          <p:cNvSpPr>
            <a:spLocks noGrp="1"/>
          </p:cNvSpPr>
          <p:nvPr>
            <p:ph type="title"/>
          </p:nvPr>
        </p:nvSpPr>
        <p:spPr>
          <a:xfrm>
            <a:off x="838200" y="365125"/>
            <a:ext cx="10515600" cy="737961"/>
          </a:xfrm>
        </p:spPr>
        <p:txBody>
          <a:bodyPr>
            <a:normAutofit/>
          </a:bodyPr>
          <a:lstStyle>
            <a:lvl1pPr>
              <a:defRPr sz="2800" b="1"/>
            </a:lvl1pPr>
          </a:lstStyle>
          <a:p>
            <a:r>
              <a:rPr lang="en-US"/>
              <a:t>Click to edit Master title style</a:t>
            </a:r>
            <a:endParaRPr lang="en-ID"/>
          </a:p>
        </p:txBody>
      </p:sp>
      <p:pic>
        <p:nvPicPr>
          <p:cNvPr id="9" name="Picture 2">
            <a:extLst>
              <a:ext uri="{FF2B5EF4-FFF2-40B4-BE49-F238E27FC236}">
                <a16:creationId xmlns:a16="http://schemas.microsoft.com/office/drawing/2014/main" id="{1C841FB7-45F0-4312-B669-CB604484D5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3726" y="135759"/>
            <a:ext cx="598346" cy="598346"/>
          </a:xfrm>
          <a:prstGeom prst="rect">
            <a:avLst/>
          </a:prstGeom>
        </p:spPr>
      </p:pic>
    </p:spTree>
    <p:extLst>
      <p:ext uri="{BB962C8B-B14F-4D97-AF65-F5344CB8AC3E}">
        <p14:creationId xmlns:p14="http://schemas.microsoft.com/office/powerpoint/2010/main" val="309187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6BA38D-439F-45A3-BB26-9F4E17C50737}"/>
              </a:ext>
            </a:extLst>
          </p:cNvPr>
          <p:cNvSpPr>
            <a:spLocks noGrp="1"/>
          </p:cNvSpPr>
          <p:nvPr>
            <p:ph type="title"/>
          </p:nvPr>
        </p:nvSpPr>
        <p:spPr>
          <a:xfrm>
            <a:off x="1181100" y="2766218"/>
            <a:ext cx="5829300" cy="1325563"/>
          </a:xfrm>
        </p:spPr>
        <p:txBody>
          <a:bodyPr/>
          <a:lstStyle>
            <a:lvl1pPr>
              <a:defRPr b="1"/>
            </a:lvl1pPr>
          </a:lstStyle>
          <a:p>
            <a:r>
              <a:rPr lang="en-US" dirty="0"/>
              <a:t>Click to edit Master title style</a:t>
            </a:r>
            <a:endParaRPr lang="en-ID" dirty="0"/>
          </a:p>
        </p:txBody>
      </p:sp>
      <p:pic>
        <p:nvPicPr>
          <p:cNvPr id="2" name="Imagem 1">
            <a:extLst>
              <a:ext uri="{FF2B5EF4-FFF2-40B4-BE49-F238E27FC236}">
                <a16:creationId xmlns:a16="http://schemas.microsoft.com/office/drawing/2014/main" id="{401696A8-BB86-4B39-B7AB-007932341B06}"/>
              </a:ext>
            </a:extLst>
          </p:cNvPr>
          <p:cNvPicPr>
            <a:picLocks noChangeAspect="1"/>
          </p:cNvPicPr>
          <p:nvPr userDrawn="1"/>
        </p:nvPicPr>
        <p:blipFill>
          <a:blip r:embed="rId2">
            <a:biLevel thresh="50000"/>
          </a:blip>
          <a:stretch>
            <a:fillRect/>
          </a:stretch>
        </p:blipFill>
        <p:spPr>
          <a:xfrm>
            <a:off x="5979948" y="1008677"/>
            <a:ext cx="5261304" cy="4840644"/>
          </a:xfrm>
          <a:prstGeom prst="rect">
            <a:avLst/>
          </a:prstGeom>
        </p:spPr>
      </p:pic>
      <p:sp>
        <p:nvSpPr>
          <p:cNvPr id="10" name="Rectangle 9">
            <a:extLst>
              <a:ext uri="{FF2B5EF4-FFF2-40B4-BE49-F238E27FC236}">
                <a16:creationId xmlns:a16="http://schemas.microsoft.com/office/drawing/2014/main" id="{A2699336-A071-428C-8443-365FF6B925E4}"/>
              </a:ext>
            </a:extLst>
          </p:cNvPr>
          <p:cNvSpPr/>
          <p:nvPr userDrawn="1"/>
        </p:nvSpPr>
        <p:spPr>
          <a:xfrm>
            <a:off x="800100" y="1724025"/>
            <a:ext cx="6591300" cy="3409950"/>
          </a:xfrm>
          <a:prstGeom prst="rect">
            <a:avLst/>
          </a:prstGeom>
          <a:solidFill>
            <a:schemeClr val="bg1"/>
          </a:solidFill>
          <a:ln>
            <a:noFill/>
          </a:ln>
          <a:effectLst>
            <a:outerShdw blurRad="889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22175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8" name="Picture Placeholder 12">
            <a:extLst>
              <a:ext uri="{FF2B5EF4-FFF2-40B4-BE49-F238E27FC236}">
                <a16:creationId xmlns:a16="http://schemas.microsoft.com/office/drawing/2014/main" id="{BE08DEED-E015-4DBA-9884-99669EF311B3}"/>
              </a:ext>
            </a:extLst>
          </p:cNvPr>
          <p:cNvSpPr>
            <a:spLocks noGrp="1"/>
          </p:cNvSpPr>
          <p:nvPr>
            <p:ph type="pic" sz="quarter" idx="13"/>
          </p:nvPr>
        </p:nvSpPr>
        <p:spPr>
          <a:xfrm>
            <a:off x="-1" y="0"/>
            <a:ext cx="12191999" cy="6858000"/>
          </a:xfrm>
        </p:spPr>
        <p:txBody>
          <a:bodyPr/>
          <a:lstStyle/>
          <a:p>
            <a:endParaRPr lang="en-ID" dirty="0"/>
          </a:p>
        </p:txBody>
      </p:sp>
      <p:pic>
        <p:nvPicPr>
          <p:cNvPr id="6" name="Picture 5" descr="A black and white photo of a city&#10;&#10;Description automatically generated">
            <a:extLst>
              <a:ext uri="{FF2B5EF4-FFF2-40B4-BE49-F238E27FC236}">
                <a16:creationId xmlns:a16="http://schemas.microsoft.com/office/drawing/2014/main" id="{0C711CBB-5D16-4C6A-AB5B-0F94632C68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00" b="44048"/>
          <a:stretch/>
        </p:blipFill>
        <p:spPr>
          <a:xfrm>
            <a:off x="204185" y="2017486"/>
            <a:ext cx="11779343" cy="4840514"/>
          </a:xfrm>
          <a:prstGeom prst="rect">
            <a:avLst/>
          </a:prstGeom>
        </p:spPr>
      </p:pic>
      <p:sp>
        <p:nvSpPr>
          <p:cNvPr id="7" name="Rectangle 6">
            <a:extLst>
              <a:ext uri="{FF2B5EF4-FFF2-40B4-BE49-F238E27FC236}">
                <a16:creationId xmlns:a16="http://schemas.microsoft.com/office/drawing/2014/main" id="{6C7BC902-6889-4ACD-8879-0C6ECA1E0145}"/>
              </a:ext>
            </a:extLst>
          </p:cNvPr>
          <p:cNvSpPr/>
          <p:nvPr userDrawn="1"/>
        </p:nvSpPr>
        <p:spPr>
          <a:xfrm>
            <a:off x="208470" y="2017486"/>
            <a:ext cx="11775057" cy="4840514"/>
          </a:xfrm>
          <a:prstGeom prst="rect">
            <a:avLst/>
          </a:prstGeom>
          <a:solidFill>
            <a:srgbClr val="FF471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28374BAF-F5A2-4746-8A15-BCC7E817073F}"/>
              </a:ext>
            </a:extLst>
          </p:cNvPr>
          <p:cNvSpPr>
            <a:spLocks noGrp="1"/>
          </p:cNvSpPr>
          <p:nvPr>
            <p:ph type="title"/>
          </p:nvPr>
        </p:nvSpPr>
        <p:spPr>
          <a:xfrm>
            <a:off x="838200" y="365125"/>
            <a:ext cx="10515600" cy="737961"/>
          </a:xfrm>
        </p:spPr>
        <p:txBody>
          <a:bodyPr>
            <a:normAutofit/>
          </a:bodyPr>
          <a:lstStyle>
            <a:lvl1pPr>
              <a:defRPr sz="2800" b="1"/>
            </a:lvl1pPr>
          </a:lstStyle>
          <a:p>
            <a:r>
              <a:rPr lang="en-US"/>
              <a:t>Click to edit Master title style</a:t>
            </a:r>
            <a:endParaRPr lang="en-ID"/>
          </a:p>
        </p:txBody>
      </p:sp>
      <p:sp>
        <p:nvSpPr>
          <p:cNvPr id="5" name="Slide Number Placeholder 4">
            <a:extLst>
              <a:ext uri="{FF2B5EF4-FFF2-40B4-BE49-F238E27FC236}">
                <a16:creationId xmlns:a16="http://schemas.microsoft.com/office/drawing/2014/main" id="{A0DA28BC-BE38-4954-BA91-42870A5BBF5F}"/>
              </a:ext>
            </a:extLst>
          </p:cNvPr>
          <p:cNvSpPr>
            <a:spLocks noGrp="1"/>
          </p:cNvSpPr>
          <p:nvPr>
            <p:ph type="sldNum" sz="quarter" idx="12"/>
          </p:nvPr>
        </p:nvSpPr>
        <p:spPr/>
        <p:txBody>
          <a:bodyPr/>
          <a:lstStyle/>
          <a:p>
            <a:fld id="{0C8E813C-15A7-4532-B388-518526C06287}" type="slidenum">
              <a:rPr lang="en-ID" smtClean="0"/>
              <a:t>‹nº›</a:t>
            </a:fld>
            <a:endParaRPr lang="en-ID"/>
          </a:p>
        </p:txBody>
      </p:sp>
      <p:sp>
        <p:nvSpPr>
          <p:cNvPr id="39" name="Text Placeholder 19">
            <a:extLst>
              <a:ext uri="{FF2B5EF4-FFF2-40B4-BE49-F238E27FC236}">
                <a16:creationId xmlns:a16="http://schemas.microsoft.com/office/drawing/2014/main" id="{7F91106F-243E-4E3E-BE3B-7A533D373B5C}"/>
              </a:ext>
            </a:extLst>
          </p:cNvPr>
          <p:cNvSpPr>
            <a:spLocks noGrp="1"/>
          </p:cNvSpPr>
          <p:nvPr>
            <p:ph type="body" sz="quarter" idx="14"/>
          </p:nvPr>
        </p:nvSpPr>
        <p:spPr>
          <a:xfrm>
            <a:off x="1128728" y="3103666"/>
            <a:ext cx="1406242" cy="369887"/>
          </a:xfrm>
        </p:spPr>
        <p:txBody>
          <a:bodyPr>
            <a:noAutofit/>
          </a:bodyPr>
          <a:lstStyle>
            <a:lvl1pPr marL="0" indent="0" algn="ctr">
              <a:buNone/>
              <a:defRPr sz="1800" b="1">
                <a:solidFill>
                  <a:schemeClr val="bg1"/>
                </a:solidFill>
              </a:defRPr>
            </a:lvl1pPr>
          </a:lstStyle>
          <a:p>
            <a:pPr lvl="0"/>
            <a:r>
              <a:rPr lang="en-US" dirty="0"/>
              <a:t>Click to edit Master text styles</a:t>
            </a:r>
            <a:endParaRPr lang="en-ID" dirty="0"/>
          </a:p>
        </p:txBody>
      </p:sp>
      <p:sp>
        <p:nvSpPr>
          <p:cNvPr id="40" name="Text Placeholder 19">
            <a:extLst>
              <a:ext uri="{FF2B5EF4-FFF2-40B4-BE49-F238E27FC236}">
                <a16:creationId xmlns:a16="http://schemas.microsoft.com/office/drawing/2014/main" id="{C23B6364-1479-4389-BA85-DF3ED0C61D3E}"/>
              </a:ext>
            </a:extLst>
          </p:cNvPr>
          <p:cNvSpPr>
            <a:spLocks noGrp="1"/>
          </p:cNvSpPr>
          <p:nvPr>
            <p:ph type="body" sz="quarter" idx="15"/>
          </p:nvPr>
        </p:nvSpPr>
        <p:spPr>
          <a:xfrm>
            <a:off x="1128728" y="3649766"/>
            <a:ext cx="1406242" cy="369887"/>
          </a:xfrm>
        </p:spPr>
        <p:txBody>
          <a:bodyPr>
            <a:noAutofit/>
          </a:bodyPr>
          <a:lstStyle>
            <a:lvl1pPr marL="0" indent="0" algn="ctr">
              <a:buNone/>
              <a:defRPr sz="1600" b="0">
                <a:solidFill>
                  <a:schemeClr val="bg1"/>
                </a:solidFill>
                <a:latin typeface="+mj-lt"/>
              </a:defRPr>
            </a:lvl1pPr>
          </a:lstStyle>
          <a:p>
            <a:pPr lvl="0"/>
            <a:r>
              <a:rPr lang="en-US" dirty="0"/>
              <a:t>Click to edit Master text styles</a:t>
            </a:r>
            <a:endParaRPr lang="en-ID" dirty="0"/>
          </a:p>
        </p:txBody>
      </p:sp>
      <p:sp>
        <p:nvSpPr>
          <p:cNvPr id="41" name="Text Placeholder 19">
            <a:extLst>
              <a:ext uri="{FF2B5EF4-FFF2-40B4-BE49-F238E27FC236}">
                <a16:creationId xmlns:a16="http://schemas.microsoft.com/office/drawing/2014/main" id="{0C8B73DB-195E-4455-ACD8-BE95099C5292}"/>
              </a:ext>
            </a:extLst>
          </p:cNvPr>
          <p:cNvSpPr>
            <a:spLocks noGrp="1"/>
          </p:cNvSpPr>
          <p:nvPr>
            <p:ph type="body" sz="quarter" idx="16"/>
          </p:nvPr>
        </p:nvSpPr>
        <p:spPr>
          <a:xfrm>
            <a:off x="3265346" y="3103666"/>
            <a:ext cx="1406242" cy="369887"/>
          </a:xfrm>
        </p:spPr>
        <p:txBody>
          <a:bodyPr>
            <a:noAutofit/>
          </a:bodyPr>
          <a:lstStyle>
            <a:lvl1pPr marL="0" indent="0" algn="ctr">
              <a:buNone/>
              <a:defRPr sz="1800" b="1">
                <a:solidFill>
                  <a:schemeClr val="bg1"/>
                </a:solidFill>
              </a:defRPr>
            </a:lvl1pPr>
          </a:lstStyle>
          <a:p>
            <a:pPr lvl="0"/>
            <a:r>
              <a:rPr lang="en-US" dirty="0"/>
              <a:t>Click to edit Master text styles</a:t>
            </a:r>
            <a:endParaRPr lang="en-ID" dirty="0"/>
          </a:p>
        </p:txBody>
      </p:sp>
      <p:sp>
        <p:nvSpPr>
          <p:cNvPr id="42" name="Text Placeholder 19">
            <a:extLst>
              <a:ext uri="{FF2B5EF4-FFF2-40B4-BE49-F238E27FC236}">
                <a16:creationId xmlns:a16="http://schemas.microsoft.com/office/drawing/2014/main" id="{B3486A39-1247-4227-B2EC-C86E17A647E4}"/>
              </a:ext>
            </a:extLst>
          </p:cNvPr>
          <p:cNvSpPr>
            <a:spLocks noGrp="1"/>
          </p:cNvSpPr>
          <p:nvPr>
            <p:ph type="body" sz="quarter" idx="17"/>
          </p:nvPr>
        </p:nvSpPr>
        <p:spPr>
          <a:xfrm>
            <a:off x="3265346" y="3649766"/>
            <a:ext cx="1406242" cy="369887"/>
          </a:xfrm>
        </p:spPr>
        <p:txBody>
          <a:bodyPr>
            <a:noAutofit/>
          </a:bodyPr>
          <a:lstStyle>
            <a:lvl1pPr marL="0" indent="0" algn="ctr">
              <a:buNone/>
              <a:defRPr sz="1600" b="0">
                <a:solidFill>
                  <a:schemeClr val="bg1"/>
                </a:solidFill>
                <a:latin typeface="+mj-lt"/>
              </a:defRPr>
            </a:lvl1pPr>
          </a:lstStyle>
          <a:p>
            <a:pPr lvl="0"/>
            <a:r>
              <a:rPr lang="en-US" dirty="0"/>
              <a:t>Click to edit Master text styles</a:t>
            </a:r>
            <a:endParaRPr lang="en-ID" dirty="0"/>
          </a:p>
        </p:txBody>
      </p:sp>
      <p:sp>
        <p:nvSpPr>
          <p:cNvPr id="43" name="Text Placeholder 19">
            <a:extLst>
              <a:ext uri="{FF2B5EF4-FFF2-40B4-BE49-F238E27FC236}">
                <a16:creationId xmlns:a16="http://schemas.microsoft.com/office/drawing/2014/main" id="{871FBF43-B4C7-449F-B742-4948ABD6398D}"/>
              </a:ext>
            </a:extLst>
          </p:cNvPr>
          <p:cNvSpPr>
            <a:spLocks noGrp="1"/>
          </p:cNvSpPr>
          <p:nvPr>
            <p:ph type="body" sz="quarter" idx="18"/>
          </p:nvPr>
        </p:nvSpPr>
        <p:spPr>
          <a:xfrm>
            <a:off x="5386751" y="3103666"/>
            <a:ext cx="1406242" cy="369887"/>
          </a:xfrm>
        </p:spPr>
        <p:txBody>
          <a:bodyPr>
            <a:noAutofit/>
          </a:bodyPr>
          <a:lstStyle>
            <a:lvl1pPr marL="0" indent="0" algn="ctr">
              <a:buNone/>
              <a:defRPr sz="1800" b="1">
                <a:solidFill>
                  <a:schemeClr val="bg1"/>
                </a:solidFill>
              </a:defRPr>
            </a:lvl1pPr>
          </a:lstStyle>
          <a:p>
            <a:pPr lvl="0"/>
            <a:r>
              <a:rPr lang="en-US" dirty="0"/>
              <a:t>Click to edit Master text styles</a:t>
            </a:r>
            <a:endParaRPr lang="en-ID" dirty="0"/>
          </a:p>
        </p:txBody>
      </p:sp>
      <p:sp>
        <p:nvSpPr>
          <p:cNvPr id="44" name="Text Placeholder 19">
            <a:extLst>
              <a:ext uri="{FF2B5EF4-FFF2-40B4-BE49-F238E27FC236}">
                <a16:creationId xmlns:a16="http://schemas.microsoft.com/office/drawing/2014/main" id="{B7B9CE60-353F-450D-81C1-3DAEF089F67A}"/>
              </a:ext>
            </a:extLst>
          </p:cNvPr>
          <p:cNvSpPr>
            <a:spLocks noGrp="1"/>
          </p:cNvSpPr>
          <p:nvPr>
            <p:ph type="body" sz="quarter" idx="19"/>
          </p:nvPr>
        </p:nvSpPr>
        <p:spPr>
          <a:xfrm>
            <a:off x="5386751" y="3649766"/>
            <a:ext cx="1406242" cy="369887"/>
          </a:xfrm>
        </p:spPr>
        <p:txBody>
          <a:bodyPr>
            <a:noAutofit/>
          </a:bodyPr>
          <a:lstStyle>
            <a:lvl1pPr marL="0" indent="0" algn="ctr">
              <a:buNone/>
              <a:defRPr sz="1600" b="0">
                <a:solidFill>
                  <a:schemeClr val="bg1"/>
                </a:solidFill>
                <a:latin typeface="+mj-lt"/>
              </a:defRPr>
            </a:lvl1pPr>
          </a:lstStyle>
          <a:p>
            <a:pPr lvl="0"/>
            <a:r>
              <a:rPr lang="en-US" dirty="0"/>
              <a:t>Click to edit Master text styles</a:t>
            </a:r>
            <a:endParaRPr lang="en-ID" dirty="0"/>
          </a:p>
        </p:txBody>
      </p:sp>
      <p:sp>
        <p:nvSpPr>
          <p:cNvPr id="45" name="Text Placeholder 19">
            <a:extLst>
              <a:ext uri="{FF2B5EF4-FFF2-40B4-BE49-F238E27FC236}">
                <a16:creationId xmlns:a16="http://schemas.microsoft.com/office/drawing/2014/main" id="{C8A23550-7F7A-4CE6-B18D-AEBD0039A5B0}"/>
              </a:ext>
            </a:extLst>
          </p:cNvPr>
          <p:cNvSpPr>
            <a:spLocks noGrp="1"/>
          </p:cNvSpPr>
          <p:nvPr>
            <p:ph type="body" sz="quarter" idx="20"/>
          </p:nvPr>
        </p:nvSpPr>
        <p:spPr>
          <a:xfrm>
            <a:off x="7520414" y="3103666"/>
            <a:ext cx="1406242" cy="369887"/>
          </a:xfrm>
        </p:spPr>
        <p:txBody>
          <a:bodyPr>
            <a:noAutofit/>
          </a:bodyPr>
          <a:lstStyle>
            <a:lvl1pPr marL="0" indent="0" algn="ctr">
              <a:buNone/>
              <a:defRPr sz="1800" b="1">
                <a:solidFill>
                  <a:schemeClr val="bg1"/>
                </a:solidFill>
              </a:defRPr>
            </a:lvl1pPr>
          </a:lstStyle>
          <a:p>
            <a:pPr lvl="0"/>
            <a:r>
              <a:rPr lang="en-US" dirty="0"/>
              <a:t>Click to edit Master text styles</a:t>
            </a:r>
            <a:endParaRPr lang="en-ID" dirty="0"/>
          </a:p>
        </p:txBody>
      </p:sp>
      <p:sp>
        <p:nvSpPr>
          <p:cNvPr id="46" name="Text Placeholder 19">
            <a:extLst>
              <a:ext uri="{FF2B5EF4-FFF2-40B4-BE49-F238E27FC236}">
                <a16:creationId xmlns:a16="http://schemas.microsoft.com/office/drawing/2014/main" id="{79BF1E9E-DB33-42DD-9036-CF9689D5C1BB}"/>
              </a:ext>
            </a:extLst>
          </p:cNvPr>
          <p:cNvSpPr>
            <a:spLocks noGrp="1"/>
          </p:cNvSpPr>
          <p:nvPr>
            <p:ph type="body" sz="quarter" idx="21"/>
          </p:nvPr>
        </p:nvSpPr>
        <p:spPr>
          <a:xfrm>
            <a:off x="7520414" y="3649766"/>
            <a:ext cx="1406242" cy="369887"/>
          </a:xfrm>
        </p:spPr>
        <p:txBody>
          <a:bodyPr>
            <a:noAutofit/>
          </a:bodyPr>
          <a:lstStyle>
            <a:lvl1pPr marL="0" indent="0" algn="ctr">
              <a:buNone/>
              <a:defRPr sz="1600" b="0">
                <a:solidFill>
                  <a:schemeClr val="bg1"/>
                </a:solidFill>
                <a:latin typeface="+mj-lt"/>
              </a:defRPr>
            </a:lvl1pPr>
          </a:lstStyle>
          <a:p>
            <a:pPr lvl="0"/>
            <a:r>
              <a:rPr lang="en-US" dirty="0"/>
              <a:t>Click to edit Master text styles</a:t>
            </a:r>
            <a:endParaRPr lang="en-ID" dirty="0"/>
          </a:p>
        </p:txBody>
      </p:sp>
      <p:sp>
        <p:nvSpPr>
          <p:cNvPr id="47" name="Text Placeholder 19">
            <a:extLst>
              <a:ext uri="{FF2B5EF4-FFF2-40B4-BE49-F238E27FC236}">
                <a16:creationId xmlns:a16="http://schemas.microsoft.com/office/drawing/2014/main" id="{C25E5040-459E-4656-ABD6-E63E1F49C4B2}"/>
              </a:ext>
            </a:extLst>
          </p:cNvPr>
          <p:cNvSpPr>
            <a:spLocks noGrp="1"/>
          </p:cNvSpPr>
          <p:nvPr>
            <p:ph type="body" sz="quarter" idx="22"/>
          </p:nvPr>
        </p:nvSpPr>
        <p:spPr>
          <a:xfrm>
            <a:off x="9668977" y="3103666"/>
            <a:ext cx="1406242" cy="369887"/>
          </a:xfrm>
        </p:spPr>
        <p:txBody>
          <a:bodyPr>
            <a:noAutofit/>
          </a:bodyPr>
          <a:lstStyle>
            <a:lvl1pPr marL="0" indent="0" algn="ctr">
              <a:buNone/>
              <a:defRPr sz="1800" b="1">
                <a:solidFill>
                  <a:schemeClr val="bg1"/>
                </a:solidFill>
              </a:defRPr>
            </a:lvl1pPr>
          </a:lstStyle>
          <a:p>
            <a:pPr lvl="0"/>
            <a:r>
              <a:rPr lang="en-US" dirty="0"/>
              <a:t>Click to edit Master text styles</a:t>
            </a:r>
            <a:endParaRPr lang="en-ID" dirty="0"/>
          </a:p>
        </p:txBody>
      </p:sp>
      <p:sp>
        <p:nvSpPr>
          <p:cNvPr id="48" name="Text Placeholder 19">
            <a:extLst>
              <a:ext uri="{FF2B5EF4-FFF2-40B4-BE49-F238E27FC236}">
                <a16:creationId xmlns:a16="http://schemas.microsoft.com/office/drawing/2014/main" id="{027786BE-B194-4B47-BEC0-7424ADE16959}"/>
              </a:ext>
            </a:extLst>
          </p:cNvPr>
          <p:cNvSpPr>
            <a:spLocks noGrp="1"/>
          </p:cNvSpPr>
          <p:nvPr>
            <p:ph type="body" sz="quarter" idx="23"/>
          </p:nvPr>
        </p:nvSpPr>
        <p:spPr>
          <a:xfrm>
            <a:off x="9668977" y="3649766"/>
            <a:ext cx="1406242" cy="369887"/>
          </a:xfrm>
        </p:spPr>
        <p:txBody>
          <a:bodyPr>
            <a:noAutofit/>
          </a:bodyPr>
          <a:lstStyle>
            <a:lvl1pPr marL="0" indent="0" algn="ctr">
              <a:buNone/>
              <a:defRPr sz="1600" b="0">
                <a:solidFill>
                  <a:schemeClr val="bg1"/>
                </a:solidFill>
                <a:latin typeface="+mj-lt"/>
              </a:defRPr>
            </a:lvl1pPr>
          </a:lstStyle>
          <a:p>
            <a:pPr lvl="0"/>
            <a:r>
              <a:rPr lang="en-US" dirty="0"/>
              <a:t>Click to edit Master text styles</a:t>
            </a:r>
            <a:endParaRPr lang="en-ID" dirty="0"/>
          </a:p>
        </p:txBody>
      </p:sp>
      <p:sp>
        <p:nvSpPr>
          <p:cNvPr id="4" name="Picture Placeholder 3">
            <a:extLst>
              <a:ext uri="{FF2B5EF4-FFF2-40B4-BE49-F238E27FC236}">
                <a16:creationId xmlns:a16="http://schemas.microsoft.com/office/drawing/2014/main" id="{6A1083A1-79FD-4854-8B3F-AA3FCC5F09C3}"/>
              </a:ext>
            </a:extLst>
          </p:cNvPr>
          <p:cNvSpPr>
            <a:spLocks noGrp="1"/>
          </p:cNvSpPr>
          <p:nvPr>
            <p:ph type="pic" sz="quarter" idx="24"/>
          </p:nvPr>
        </p:nvSpPr>
        <p:spPr>
          <a:xfrm>
            <a:off x="1239168" y="1420086"/>
            <a:ext cx="1195387" cy="1195387"/>
          </a:xfrm>
        </p:spPr>
        <p:txBody>
          <a:bodyPr/>
          <a:lstStyle/>
          <a:p>
            <a:endParaRPr lang="en-ID"/>
          </a:p>
        </p:txBody>
      </p:sp>
      <p:sp>
        <p:nvSpPr>
          <p:cNvPr id="49" name="Picture Placeholder 3">
            <a:extLst>
              <a:ext uri="{FF2B5EF4-FFF2-40B4-BE49-F238E27FC236}">
                <a16:creationId xmlns:a16="http://schemas.microsoft.com/office/drawing/2014/main" id="{D99C601F-6DA4-43E8-A0C4-CAEE78F0AFC7}"/>
              </a:ext>
            </a:extLst>
          </p:cNvPr>
          <p:cNvSpPr>
            <a:spLocks noGrp="1"/>
          </p:cNvSpPr>
          <p:nvPr>
            <p:ph type="pic" sz="quarter" idx="25"/>
          </p:nvPr>
        </p:nvSpPr>
        <p:spPr>
          <a:xfrm>
            <a:off x="3368593" y="1420086"/>
            <a:ext cx="1195387" cy="1195387"/>
          </a:xfrm>
        </p:spPr>
        <p:txBody>
          <a:bodyPr/>
          <a:lstStyle/>
          <a:p>
            <a:endParaRPr lang="en-ID"/>
          </a:p>
        </p:txBody>
      </p:sp>
      <p:sp>
        <p:nvSpPr>
          <p:cNvPr id="50" name="Picture Placeholder 3">
            <a:extLst>
              <a:ext uri="{FF2B5EF4-FFF2-40B4-BE49-F238E27FC236}">
                <a16:creationId xmlns:a16="http://schemas.microsoft.com/office/drawing/2014/main" id="{09EE7585-FD97-44A7-84FF-49D17DD56FD3}"/>
              </a:ext>
            </a:extLst>
          </p:cNvPr>
          <p:cNvSpPr>
            <a:spLocks noGrp="1"/>
          </p:cNvSpPr>
          <p:nvPr>
            <p:ph type="pic" sz="quarter" idx="26"/>
          </p:nvPr>
        </p:nvSpPr>
        <p:spPr>
          <a:xfrm>
            <a:off x="5498018" y="1420086"/>
            <a:ext cx="1195387" cy="1195387"/>
          </a:xfrm>
        </p:spPr>
        <p:txBody>
          <a:bodyPr/>
          <a:lstStyle/>
          <a:p>
            <a:endParaRPr lang="en-ID" dirty="0"/>
          </a:p>
        </p:txBody>
      </p:sp>
      <p:sp>
        <p:nvSpPr>
          <p:cNvPr id="52" name="Picture Placeholder 3">
            <a:extLst>
              <a:ext uri="{FF2B5EF4-FFF2-40B4-BE49-F238E27FC236}">
                <a16:creationId xmlns:a16="http://schemas.microsoft.com/office/drawing/2014/main" id="{35460944-9C3A-4261-8CB5-1C3273FFE7AA}"/>
              </a:ext>
            </a:extLst>
          </p:cNvPr>
          <p:cNvSpPr>
            <a:spLocks noGrp="1"/>
          </p:cNvSpPr>
          <p:nvPr>
            <p:ph type="pic" sz="quarter" idx="27"/>
          </p:nvPr>
        </p:nvSpPr>
        <p:spPr>
          <a:xfrm>
            <a:off x="7627443" y="1420086"/>
            <a:ext cx="1195387" cy="1195387"/>
          </a:xfrm>
        </p:spPr>
        <p:txBody>
          <a:bodyPr/>
          <a:lstStyle/>
          <a:p>
            <a:endParaRPr lang="en-ID" dirty="0"/>
          </a:p>
        </p:txBody>
      </p:sp>
      <p:sp>
        <p:nvSpPr>
          <p:cNvPr id="53" name="Picture Placeholder 3">
            <a:extLst>
              <a:ext uri="{FF2B5EF4-FFF2-40B4-BE49-F238E27FC236}">
                <a16:creationId xmlns:a16="http://schemas.microsoft.com/office/drawing/2014/main" id="{0BD4671C-36CB-41F1-9722-3255762711DA}"/>
              </a:ext>
            </a:extLst>
          </p:cNvPr>
          <p:cNvSpPr>
            <a:spLocks noGrp="1"/>
          </p:cNvSpPr>
          <p:nvPr>
            <p:ph type="pic" sz="quarter" idx="28"/>
          </p:nvPr>
        </p:nvSpPr>
        <p:spPr>
          <a:xfrm>
            <a:off x="9756866" y="1420086"/>
            <a:ext cx="1195387" cy="1195387"/>
          </a:xfrm>
        </p:spPr>
        <p:txBody>
          <a:bodyPr/>
          <a:lstStyle/>
          <a:p>
            <a:endParaRPr lang="en-ID" dirty="0"/>
          </a:p>
        </p:txBody>
      </p:sp>
    </p:spTree>
    <p:extLst>
      <p:ext uri="{BB962C8B-B14F-4D97-AF65-F5344CB8AC3E}">
        <p14:creationId xmlns:p14="http://schemas.microsoft.com/office/powerpoint/2010/main" val="308489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2F255B-DDED-4B0D-B670-4A9F7AE88E74}"/>
              </a:ext>
            </a:extLst>
          </p:cNvPr>
          <p:cNvSpPr>
            <a:spLocks noGrp="1"/>
          </p:cNvSpPr>
          <p:nvPr>
            <p:ph type="sldNum" sz="quarter" idx="12"/>
          </p:nvPr>
        </p:nvSpPr>
        <p:spPr/>
        <p:txBody>
          <a:bodyPr/>
          <a:lstStyle/>
          <a:p>
            <a:fld id="{0C8E813C-15A7-4532-B388-518526C06287}" type="slidenum">
              <a:rPr lang="en-ID" smtClean="0"/>
              <a:t>‹nº›</a:t>
            </a:fld>
            <a:endParaRPr lang="en-ID"/>
          </a:p>
        </p:txBody>
      </p:sp>
      <p:cxnSp>
        <p:nvCxnSpPr>
          <p:cNvPr id="7" name="Straight Connector 6">
            <a:extLst>
              <a:ext uri="{FF2B5EF4-FFF2-40B4-BE49-F238E27FC236}">
                <a16:creationId xmlns:a16="http://schemas.microsoft.com/office/drawing/2014/main" id="{9AE6103C-DA67-49A8-BB62-BD66F3CC0152}"/>
              </a:ext>
            </a:extLst>
          </p:cNvPr>
          <p:cNvCxnSpPr>
            <a:cxnSpLocks/>
          </p:cNvCxnSpPr>
          <p:nvPr userDrawn="1"/>
        </p:nvCxnSpPr>
        <p:spPr>
          <a:xfrm>
            <a:off x="0" y="3429000"/>
            <a:ext cx="12192000" cy="0"/>
          </a:xfrm>
          <a:prstGeom prst="line">
            <a:avLst/>
          </a:prstGeom>
          <a:ln>
            <a:solidFill>
              <a:srgbClr val="FF9797"/>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39F6348-3A52-4048-90F0-6547BDE52AA8}"/>
              </a:ext>
            </a:extLst>
          </p:cNvPr>
          <p:cNvSpPr/>
          <p:nvPr userDrawn="1"/>
        </p:nvSpPr>
        <p:spPr>
          <a:xfrm>
            <a:off x="2545109" y="3131820"/>
            <a:ext cx="594360" cy="59436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86833A42-DDC0-4ACF-9156-ADCF323F0E6D}"/>
              </a:ext>
            </a:extLst>
          </p:cNvPr>
          <p:cNvSpPr/>
          <p:nvPr userDrawn="1"/>
        </p:nvSpPr>
        <p:spPr>
          <a:xfrm>
            <a:off x="4190105" y="3144033"/>
            <a:ext cx="569934" cy="56993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26FE2451-13FD-44DE-83E1-7C2F30B16B62}"/>
              </a:ext>
            </a:extLst>
          </p:cNvPr>
          <p:cNvSpPr/>
          <p:nvPr userDrawn="1"/>
        </p:nvSpPr>
        <p:spPr>
          <a:xfrm>
            <a:off x="10721238" y="3144033"/>
            <a:ext cx="569934" cy="5699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itle 1">
            <a:extLst>
              <a:ext uri="{FF2B5EF4-FFF2-40B4-BE49-F238E27FC236}">
                <a16:creationId xmlns:a16="http://schemas.microsoft.com/office/drawing/2014/main" id="{B82DF1DB-D61C-4FD9-95A0-0A5C73614E82}"/>
              </a:ext>
            </a:extLst>
          </p:cNvPr>
          <p:cNvSpPr>
            <a:spLocks noGrp="1"/>
          </p:cNvSpPr>
          <p:nvPr>
            <p:ph type="title"/>
          </p:nvPr>
        </p:nvSpPr>
        <p:spPr>
          <a:xfrm>
            <a:off x="838200" y="365125"/>
            <a:ext cx="10515600" cy="737961"/>
          </a:xfrm>
        </p:spPr>
        <p:txBody>
          <a:bodyPr>
            <a:normAutofit/>
          </a:bodyPr>
          <a:lstStyle>
            <a:lvl1pPr>
              <a:defRPr sz="2800" b="1"/>
            </a:lvl1pPr>
          </a:lstStyle>
          <a:p>
            <a:r>
              <a:rPr lang="en-US"/>
              <a:t>Click to edit Master title style</a:t>
            </a:r>
            <a:endParaRPr lang="en-ID"/>
          </a:p>
        </p:txBody>
      </p:sp>
      <p:sp>
        <p:nvSpPr>
          <p:cNvPr id="22" name="Text Placeholder 19">
            <a:extLst>
              <a:ext uri="{FF2B5EF4-FFF2-40B4-BE49-F238E27FC236}">
                <a16:creationId xmlns:a16="http://schemas.microsoft.com/office/drawing/2014/main" id="{E6C0492C-60BA-4477-90C3-2BA44B5AF0C1}"/>
              </a:ext>
            </a:extLst>
          </p:cNvPr>
          <p:cNvSpPr>
            <a:spLocks noGrp="1"/>
          </p:cNvSpPr>
          <p:nvPr>
            <p:ph type="body" sz="quarter" idx="16"/>
          </p:nvPr>
        </p:nvSpPr>
        <p:spPr>
          <a:xfrm>
            <a:off x="2545109" y="4295591"/>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23" name="Text Placeholder 19">
            <a:extLst>
              <a:ext uri="{FF2B5EF4-FFF2-40B4-BE49-F238E27FC236}">
                <a16:creationId xmlns:a16="http://schemas.microsoft.com/office/drawing/2014/main" id="{A94BAB7A-DCE6-4E0E-82E4-005963F7FAB3}"/>
              </a:ext>
            </a:extLst>
          </p:cNvPr>
          <p:cNvSpPr>
            <a:spLocks noGrp="1"/>
          </p:cNvSpPr>
          <p:nvPr>
            <p:ph type="body" sz="quarter" idx="17"/>
          </p:nvPr>
        </p:nvSpPr>
        <p:spPr>
          <a:xfrm>
            <a:off x="2545109" y="4841691"/>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24" name="Text Placeholder 19">
            <a:extLst>
              <a:ext uri="{FF2B5EF4-FFF2-40B4-BE49-F238E27FC236}">
                <a16:creationId xmlns:a16="http://schemas.microsoft.com/office/drawing/2014/main" id="{8A35BA21-1294-4EBF-9EEF-F88CB7252530}"/>
              </a:ext>
            </a:extLst>
          </p:cNvPr>
          <p:cNvSpPr>
            <a:spLocks noGrp="1"/>
          </p:cNvSpPr>
          <p:nvPr>
            <p:ph type="body" sz="quarter" idx="18"/>
          </p:nvPr>
        </p:nvSpPr>
        <p:spPr>
          <a:xfrm>
            <a:off x="5810675" y="4295591"/>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25" name="Text Placeholder 19">
            <a:extLst>
              <a:ext uri="{FF2B5EF4-FFF2-40B4-BE49-F238E27FC236}">
                <a16:creationId xmlns:a16="http://schemas.microsoft.com/office/drawing/2014/main" id="{1FEA4E9C-CF2C-4142-B317-66338DF7193B}"/>
              </a:ext>
            </a:extLst>
          </p:cNvPr>
          <p:cNvSpPr>
            <a:spLocks noGrp="1"/>
          </p:cNvSpPr>
          <p:nvPr>
            <p:ph type="body" sz="quarter" idx="19"/>
          </p:nvPr>
        </p:nvSpPr>
        <p:spPr>
          <a:xfrm>
            <a:off x="5810675" y="4841691"/>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26" name="Text Placeholder 19">
            <a:extLst>
              <a:ext uri="{FF2B5EF4-FFF2-40B4-BE49-F238E27FC236}">
                <a16:creationId xmlns:a16="http://schemas.microsoft.com/office/drawing/2014/main" id="{68BFA80C-F926-4D05-BBA2-C19C416F0228}"/>
              </a:ext>
            </a:extLst>
          </p:cNvPr>
          <p:cNvSpPr>
            <a:spLocks noGrp="1"/>
          </p:cNvSpPr>
          <p:nvPr>
            <p:ph type="body" sz="quarter" idx="20"/>
          </p:nvPr>
        </p:nvSpPr>
        <p:spPr>
          <a:xfrm>
            <a:off x="9076241" y="4295591"/>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27" name="Text Placeholder 19">
            <a:extLst>
              <a:ext uri="{FF2B5EF4-FFF2-40B4-BE49-F238E27FC236}">
                <a16:creationId xmlns:a16="http://schemas.microsoft.com/office/drawing/2014/main" id="{4E91FBB0-D773-4D5D-82D6-884470D03BAF}"/>
              </a:ext>
            </a:extLst>
          </p:cNvPr>
          <p:cNvSpPr>
            <a:spLocks noGrp="1"/>
          </p:cNvSpPr>
          <p:nvPr>
            <p:ph type="body" sz="quarter" idx="21"/>
          </p:nvPr>
        </p:nvSpPr>
        <p:spPr>
          <a:xfrm>
            <a:off x="9076241" y="4841691"/>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28" name="Text Placeholder 19">
            <a:extLst>
              <a:ext uri="{FF2B5EF4-FFF2-40B4-BE49-F238E27FC236}">
                <a16:creationId xmlns:a16="http://schemas.microsoft.com/office/drawing/2014/main" id="{78BC9EBC-BC81-443A-BBC7-1A7643043E69}"/>
              </a:ext>
            </a:extLst>
          </p:cNvPr>
          <p:cNvSpPr>
            <a:spLocks noGrp="1"/>
          </p:cNvSpPr>
          <p:nvPr>
            <p:ph type="body" sz="quarter" idx="22"/>
          </p:nvPr>
        </p:nvSpPr>
        <p:spPr>
          <a:xfrm>
            <a:off x="900113" y="1283267"/>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29" name="Text Placeholder 19">
            <a:extLst>
              <a:ext uri="{FF2B5EF4-FFF2-40B4-BE49-F238E27FC236}">
                <a16:creationId xmlns:a16="http://schemas.microsoft.com/office/drawing/2014/main" id="{3379553B-B1C9-476F-94D8-B192EFE1844E}"/>
              </a:ext>
            </a:extLst>
          </p:cNvPr>
          <p:cNvSpPr>
            <a:spLocks noGrp="1"/>
          </p:cNvSpPr>
          <p:nvPr>
            <p:ph type="body" sz="quarter" idx="23"/>
          </p:nvPr>
        </p:nvSpPr>
        <p:spPr>
          <a:xfrm>
            <a:off x="900113" y="1829367"/>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30" name="Text Placeholder 19">
            <a:extLst>
              <a:ext uri="{FF2B5EF4-FFF2-40B4-BE49-F238E27FC236}">
                <a16:creationId xmlns:a16="http://schemas.microsoft.com/office/drawing/2014/main" id="{1165D70F-3A0E-4FE2-A7EE-C6B6F603EE47}"/>
              </a:ext>
            </a:extLst>
          </p:cNvPr>
          <p:cNvSpPr>
            <a:spLocks noGrp="1"/>
          </p:cNvSpPr>
          <p:nvPr>
            <p:ph type="body" sz="quarter" idx="24"/>
          </p:nvPr>
        </p:nvSpPr>
        <p:spPr>
          <a:xfrm>
            <a:off x="4190105" y="1283267"/>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31" name="Text Placeholder 19">
            <a:extLst>
              <a:ext uri="{FF2B5EF4-FFF2-40B4-BE49-F238E27FC236}">
                <a16:creationId xmlns:a16="http://schemas.microsoft.com/office/drawing/2014/main" id="{7129DB6E-72D6-428F-89BA-B232C5038E99}"/>
              </a:ext>
            </a:extLst>
          </p:cNvPr>
          <p:cNvSpPr>
            <a:spLocks noGrp="1"/>
          </p:cNvSpPr>
          <p:nvPr>
            <p:ph type="body" sz="quarter" idx="25"/>
          </p:nvPr>
        </p:nvSpPr>
        <p:spPr>
          <a:xfrm>
            <a:off x="4190105" y="1829367"/>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32" name="Text Placeholder 19">
            <a:extLst>
              <a:ext uri="{FF2B5EF4-FFF2-40B4-BE49-F238E27FC236}">
                <a16:creationId xmlns:a16="http://schemas.microsoft.com/office/drawing/2014/main" id="{80C2C367-9F51-4E19-A08B-B35A8E55D29F}"/>
              </a:ext>
            </a:extLst>
          </p:cNvPr>
          <p:cNvSpPr>
            <a:spLocks noGrp="1"/>
          </p:cNvSpPr>
          <p:nvPr>
            <p:ph type="body" sz="quarter" idx="26"/>
          </p:nvPr>
        </p:nvSpPr>
        <p:spPr>
          <a:xfrm>
            <a:off x="7455671" y="1283267"/>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33" name="Text Placeholder 19">
            <a:extLst>
              <a:ext uri="{FF2B5EF4-FFF2-40B4-BE49-F238E27FC236}">
                <a16:creationId xmlns:a16="http://schemas.microsoft.com/office/drawing/2014/main" id="{CB677D57-B6DD-4BB6-A002-30B29195F3D3}"/>
              </a:ext>
            </a:extLst>
          </p:cNvPr>
          <p:cNvSpPr>
            <a:spLocks noGrp="1"/>
          </p:cNvSpPr>
          <p:nvPr>
            <p:ph type="body" sz="quarter" idx="27"/>
          </p:nvPr>
        </p:nvSpPr>
        <p:spPr>
          <a:xfrm>
            <a:off x="7455671" y="1829367"/>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sp>
        <p:nvSpPr>
          <p:cNvPr id="34" name="Oval 33">
            <a:extLst>
              <a:ext uri="{FF2B5EF4-FFF2-40B4-BE49-F238E27FC236}">
                <a16:creationId xmlns:a16="http://schemas.microsoft.com/office/drawing/2014/main" id="{C050BE70-F4CD-40E2-A61F-D45313BB894C}"/>
              </a:ext>
            </a:extLst>
          </p:cNvPr>
          <p:cNvSpPr/>
          <p:nvPr userDrawn="1"/>
        </p:nvSpPr>
        <p:spPr>
          <a:xfrm>
            <a:off x="900113" y="3131820"/>
            <a:ext cx="594360" cy="59436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F5B2FB30-CFC0-4ED7-971E-7FC7CBF79CCF}"/>
              </a:ext>
            </a:extLst>
          </p:cNvPr>
          <p:cNvSpPr/>
          <p:nvPr userDrawn="1"/>
        </p:nvSpPr>
        <p:spPr>
          <a:xfrm>
            <a:off x="5810675" y="3131820"/>
            <a:ext cx="594360" cy="5943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89F08A66-7755-4A63-89AA-EE07C52D989F}"/>
              </a:ext>
            </a:extLst>
          </p:cNvPr>
          <p:cNvSpPr/>
          <p:nvPr userDrawn="1"/>
        </p:nvSpPr>
        <p:spPr>
          <a:xfrm>
            <a:off x="7455671" y="3144033"/>
            <a:ext cx="569934" cy="569934"/>
          </a:xfrm>
          <a:prstGeom prst="ellipse">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58A808BA-AEA6-4E2C-93BF-2E19F35CA7D5}"/>
              </a:ext>
            </a:extLst>
          </p:cNvPr>
          <p:cNvSpPr/>
          <p:nvPr userDrawn="1"/>
        </p:nvSpPr>
        <p:spPr>
          <a:xfrm>
            <a:off x="9076241" y="3131820"/>
            <a:ext cx="594360" cy="594360"/>
          </a:xfrm>
          <a:prstGeom prst="ellipse">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Text Placeholder 19">
            <a:extLst>
              <a:ext uri="{FF2B5EF4-FFF2-40B4-BE49-F238E27FC236}">
                <a16:creationId xmlns:a16="http://schemas.microsoft.com/office/drawing/2014/main" id="{34C23110-9750-486F-A42C-7E9613B697DC}"/>
              </a:ext>
            </a:extLst>
          </p:cNvPr>
          <p:cNvSpPr>
            <a:spLocks noGrp="1"/>
          </p:cNvSpPr>
          <p:nvPr>
            <p:ph type="body" sz="quarter" idx="28"/>
          </p:nvPr>
        </p:nvSpPr>
        <p:spPr>
          <a:xfrm>
            <a:off x="10721238" y="1283267"/>
            <a:ext cx="1071562" cy="369887"/>
          </a:xfrm>
        </p:spPr>
        <p:txBody>
          <a:bodyPr>
            <a:noAutofit/>
          </a:bodyPr>
          <a:lstStyle>
            <a:lvl1pPr marL="0" indent="0">
              <a:buNone/>
              <a:defRPr sz="1800" b="1">
                <a:solidFill>
                  <a:schemeClr val="accent3">
                    <a:lumMod val="60000"/>
                    <a:lumOff val="40000"/>
                  </a:schemeClr>
                </a:solidFill>
              </a:defRPr>
            </a:lvl1pPr>
          </a:lstStyle>
          <a:p>
            <a:pPr lvl="0"/>
            <a:r>
              <a:rPr lang="en-US" dirty="0"/>
              <a:t>Click to edit Master text styles</a:t>
            </a:r>
            <a:endParaRPr lang="en-ID" dirty="0"/>
          </a:p>
        </p:txBody>
      </p:sp>
      <p:sp>
        <p:nvSpPr>
          <p:cNvPr id="39" name="Text Placeholder 19">
            <a:extLst>
              <a:ext uri="{FF2B5EF4-FFF2-40B4-BE49-F238E27FC236}">
                <a16:creationId xmlns:a16="http://schemas.microsoft.com/office/drawing/2014/main" id="{B7F55B90-7F99-43FB-85DF-D7D441ED6F2E}"/>
              </a:ext>
            </a:extLst>
          </p:cNvPr>
          <p:cNvSpPr>
            <a:spLocks noGrp="1"/>
          </p:cNvSpPr>
          <p:nvPr>
            <p:ph type="body" sz="quarter" idx="29"/>
          </p:nvPr>
        </p:nvSpPr>
        <p:spPr>
          <a:xfrm>
            <a:off x="10721238" y="1829367"/>
            <a:ext cx="1071562" cy="369887"/>
          </a:xfrm>
        </p:spPr>
        <p:txBody>
          <a:bodyPr>
            <a:noAutofit/>
          </a:bodyPr>
          <a:lstStyle>
            <a:lvl1pPr marL="0" indent="0">
              <a:buNone/>
              <a:defRPr sz="1600" b="0">
                <a:solidFill>
                  <a:schemeClr val="tx2"/>
                </a:solidFill>
                <a:latin typeface="+mj-lt"/>
              </a:defRPr>
            </a:lvl1pPr>
          </a:lstStyle>
          <a:p>
            <a:pPr lvl="0"/>
            <a:r>
              <a:rPr lang="en-US" dirty="0"/>
              <a:t>Click to edit Master text styles</a:t>
            </a:r>
            <a:endParaRPr lang="en-ID" dirty="0"/>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3726" y="135759"/>
            <a:ext cx="598346" cy="598346"/>
          </a:xfrm>
          <a:prstGeom prst="rect">
            <a:avLst/>
          </a:prstGeom>
        </p:spPr>
      </p:pic>
    </p:spTree>
    <p:extLst>
      <p:ext uri="{BB962C8B-B14F-4D97-AF65-F5344CB8AC3E}">
        <p14:creationId xmlns:p14="http://schemas.microsoft.com/office/powerpoint/2010/main" val="737829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6D3E9F0-B061-4057-BD90-4AA0C476D41A}"/>
              </a:ext>
            </a:extLst>
          </p:cNvPr>
          <p:cNvSpPr>
            <a:spLocks noGrp="1"/>
          </p:cNvSpPr>
          <p:nvPr>
            <p:ph type="title"/>
          </p:nvPr>
        </p:nvSpPr>
        <p:spPr>
          <a:xfrm>
            <a:off x="838200" y="365125"/>
            <a:ext cx="10515600" cy="737961"/>
          </a:xfrm>
        </p:spPr>
        <p:txBody>
          <a:bodyPr>
            <a:normAutofit/>
          </a:bodyPr>
          <a:lstStyle>
            <a:lvl1pPr>
              <a:defRPr sz="2800" b="1"/>
            </a:lvl1pPr>
          </a:lstStyle>
          <a:p>
            <a:r>
              <a:rPr lang="en-US"/>
              <a:t>Click to edit Master title style</a:t>
            </a:r>
            <a:endParaRPr lang="en-ID"/>
          </a:p>
        </p:txBody>
      </p:sp>
      <p:sp>
        <p:nvSpPr>
          <p:cNvPr id="7" name="Oval 6">
            <a:extLst>
              <a:ext uri="{FF2B5EF4-FFF2-40B4-BE49-F238E27FC236}">
                <a16:creationId xmlns:a16="http://schemas.microsoft.com/office/drawing/2014/main" id="{79119383-B8AA-4FCC-A2D2-CC34A1E2006C}"/>
              </a:ext>
            </a:extLst>
          </p:cNvPr>
          <p:cNvSpPr/>
          <p:nvPr userDrawn="1"/>
        </p:nvSpPr>
        <p:spPr>
          <a:xfrm rot="5400000" flipH="1">
            <a:off x="7565181"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8" name="Oval 7">
            <a:extLst>
              <a:ext uri="{FF2B5EF4-FFF2-40B4-BE49-F238E27FC236}">
                <a16:creationId xmlns:a16="http://schemas.microsoft.com/office/drawing/2014/main" id="{13D331BD-1401-48FB-BC88-0C5AA9D3F0FC}"/>
              </a:ext>
            </a:extLst>
          </p:cNvPr>
          <p:cNvSpPr/>
          <p:nvPr userDrawn="1"/>
        </p:nvSpPr>
        <p:spPr>
          <a:xfrm rot="5400000" flipH="1">
            <a:off x="2869971" y="1376598"/>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9" name="Rectangle 8">
            <a:extLst>
              <a:ext uri="{FF2B5EF4-FFF2-40B4-BE49-F238E27FC236}">
                <a16:creationId xmlns:a16="http://schemas.microsoft.com/office/drawing/2014/main" id="{C3226D53-281D-4132-BCD7-8495A96C59DC}"/>
              </a:ext>
            </a:extLst>
          </p:cNvPr>
          <p:cNvSpPr/>
          <p:nvPr userDrawn="1"/>
        </p:nvSpPr>
        <p:spPr>
          <a:xfrm rot="16200000">
            <a:off x="1397161" y="739685"/>
            <a:ext cx="171129" cy="2965448"/>
          </a:xfrm>
          <a:prstGeom prst="rect">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E541BF6D-9582-4F60-9219-FF9FEB00CBF8}"/>
              </a:ext>
            </a:extLst>
          </p:cNvPr>
          <p:cNvSpPr/>
          <p:nvPr userDrawn="1"/>
        </p:nvSpPr>
        <p:spPr>
          <a:xfrm rot="16200000">
            <a:off x="10208672" y="2709660"/>
            <a:ext cx="187328" cy="3779332"/>
          </a:xfrm>
          <a:prstGeom prst="rect">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BBF6C06-C566-4F14-B9D5-53F95C3FDDEB}"/>
              </a:ext>
            </a:extLst>
          </p:cNvPr>
          <p:cNvSpPr/>
          <p:nvPr userDrawn="1"/>
        </p:nvSpPr>
        <p:spPr>
          <a:xfrm rot="5400000" flipH="1">
            <a:off x="4440735" y="1376598"/>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12" name="Oval 11">
            <a:extLst>
              <a:ext uri="{FF2B5EF4-FFF2-40B4-BE49-F238E27FC236}">
                <a16:creationId xmlns:a16="http://schemas.microsoft.com/office/drawing/2014/main" id="{86B5B5A5-BF5C-477C-A390-83350F25AE4B}"/>
              </a:ext>
            </a:extLst>
          </p:cNvPr>
          <p:cNvSpPr/>
          <p:nvPr userDrawn="1"/>
        </p:nvSpPr>
        <p:spPr>
          <a:xfrm rot="5400000" flipH="1">
            <a:off x="4424178"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13" name="Oval 12">
            <a:extLst>
              <a:ext uri="{FF2B5EF4-FFF2-40B4-BE49-F238E27FC236}">
                <a16:creationId xmlns:a16="http://schemas.microsoft.com/office/drawing/2014/main" id="{F33AB7CF-5901-4D14-8406-FFC954EF5073}"/>
              </a:ext>
            </a:extLst>
          </p:cNvPr>
          <p:cNvSpPr/>
          <p:nvPr userDrawn="1"/>
        </p:nvSpPr>
        <p:spPr>
          <a:xfrm rot="5400000" flipH="1">
            <a:off x="5994680"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14" name="Rectangle: Rounded Corners 13">
            <a:extLst>
              <a:ext uri="{FF2B5EF4-FFF2-40B4-BE49-F238E27FC236}">
                <a16:creationId xmlns:a16="http://schemas.microsoft.com/office/drawing/2014/main" id="{31B15813-B663-4C6D-9A7B-4BE8E94EE5BE}"/>
              </a:ext>
            </a:extLst>
          </p:cNvPr>
          <p:cNvSpPr/>
          <p:nvPr userDrawn="1"/>
        </p:nvSpPr>
        <p:spPr>
          <a:xfrm>
            <a:off x="2868637" y="2136618"/>
            <a:ext cx="187329" cy="187329"/>
          </a:xfrm>
          <a:prstGeom prst="roundRect">
            <a:avLst>
              <a:gd name="adj" fmla="val 50000"/>
            </a:avLst>
          </a:prstGeom>
          <a:solidFill>
            <a:srgbClr val="FF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artial Circle 14">
            <a:extLst>
              <a:ext uri="{FF2B5EF4-FFF2-40B4-BE49-F238E27FC236}">
                <a16:creationId xmlns:a16="http://schemas.microsoft.com/office/drawing/2014/main" id="{D731DFF9-6A57-476F-A358-9A1F4F6990F4}"/>
              </a:ext>
            </a:extLst>
          </p:cNvPr>
          <p:cNvSpPr/>
          <p:nvPr userDrawn="1"/>
        </p:nvSpPr>
        <p:spPr>
          <a:xfrm rot="5400000" flipH="1">
            <a:off x="4424178" y="2934807"/>
            <a:ext cx="1758185" cy="1758181"/>
          </a:xfrm>
          <a:prstGeom prst="pie">
            <a:avLst>
              <a:gd name="adj1" fmla="val 21571990"/>
              <a:gd name="adj2" fmla="val 16218624"/>
            </a:avLst>
          </a:prstGeom>
          <a:solidFill>
            <a:srgbClr val="FF4712"/>
          </a:solidFill>
          <a:ln w="9525" cap="flat">
            <a:noFill/>
            <a:prstDash val="solid"/>
            <a:miter/>
          </a:ln>
        </p:spPr>
        <p:txBody>
          <a:bodyPr rtlCol="0" anchor="ctr"/>
          <a:lstStyle/>
          <a:p>
            <a:endParaRPr lang="en-ID"/>
          </a:p>
        </p:txBody>
      </p:sp>
      <p:sp>
        <p:nvSpPr>
          <p:cNvPr id="16" name="Partial Circle 15">
            <a:extLst>
              <a:ext uri="{FF2B5EF4-FFF2-40B4-BE49-F238E27FC236}">
                <a16:creationId xmlns:a16="http://schemas.microsoft.com/office/drawing/2014/main" id="{82E574C1-772E-484F-86A4-39BA73F4E158}"/>
              </a:ext>
            </a:extLst>
          </p:cNvPr>
          <p:cNvSpPr/>
          <p:nvPr userDrawn="1"/>
        </p:nvSpPr>
        <p:spPr>
          <a:xfrm rot="5400000" flipH="1">
            <a:off x="2869971" y="1368406"/>
            <a:ext cx="1758185" cy="1758181"/>
          </a:xfrm>
          <a:prstGeom prst="pie">
            <a:avLst>
              <a:gd name="adj1" fmla="val 5371281"/>
              <a:gd name="adj2" fmla="val 16200000"/>
            </a:avLst>
          </a:prstGeom>
          <a:solidFill>
            <a:srgbClr val="FF4712"/>
          </a:solidFill>
          <a:ln w="9525" cap="flat">
            <a:noFill/>
            <a:prstDash val="solid"/>
            <a:miter/>
          </a:ln>
        </p:spPr>
        <p:txBody>
          <a:bodyPr rtlCol="0" anchor="ctr"/>
          <a:lstStyle/>
          <a:p>
            <a:endParaRPr lang="en-ID"/>
          </a:p>
        </p:txBody>
      </p:sp>
      <p:sp>
        <p:nvSpPr>
          <p:cNvPr id="17" name="Partial Circle 16">
            <a:extLst>
              <a:ext uri="{FF2B5EF4-FFF2-40B4-BE49-F238E27FC236}">
                <a16:creationId xmlns:a16="http://schemas.microsoft.com/office/drawing/2014/main" id="{A1944908-0402-4DF4-8884-02F83B2EE662}"/>
              </a:ext>
            </a:extLst>
          </p:cNvPr>
          <p:cNvSpPr/>
          <p:nvPr userDrawn="1"/>
        </p:nvSpPr>
        <p:spPr>
          <a:xfrm flipH="1">
            <a:off x="4440733" y="1376595"/>
            <a:ext cx="1758185" cy="1758181"/>
          </a:xfrm>
          <a:prstGeom prst="pie">
            <a:avLst>
              <a:gd name="adj1" fmla="val 5327598"/>
              <a:gd name="adj2" fmla="val 42705"/>
            </a:avLst>
          </a:prstGeom>
          <a:solidFill>
            <a:srgbClr val="FF4712"/>
          </a:solid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55B6B5FC-F039-4692-94A2-357CA33F1274}"/>
              </a:ext>
            </a:extLst>
          </p:cNvPr>
          <p:cNvSpPr/>
          <p:nvPr userDrawn="1"/>
        </p:nvSpPr>
        <p:spPr>
          <a:xfrm flipH="1">
            <a:off x="4620138" y="1560094"/>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19" name="Freeform: Shape 18">
            <a:extLst>
              <a:ext uri="{FF2B5EF4-FFF2-40B4-BE49-F238E27FC236}">
                <a16:creationId xmlns:a16="http://schemas.microsoft.com/office/drawing/2014/main" id="{94ED9240-5671-483E-8B6F-332940951114}"/>
              </a:ext>
            </a:extLst>
          </p:cNvPr>
          <p:cNvSpPr/>
          <p:nvPr userDrawn="1"/>
        </p:nvSpPr>
        <p:spPr>
          <a:xfrm flipH="1">
            <a:off x="3049377" y="1551904"/>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20" name="Partial Circle 19">
            <a:extLst>
              <a:ext uri="{FF2B5EF4-FFF2-40B4-BE49-F238E27FC236}">
                <a16:creationId xmlns:a16="http://schemas.microsoft.com/office/drawing/2014/main" id="{4A7B1DF6-0624-49A6-ADE1-25754CD1F793}"/>
              </a:ext>
            </a:extLst>
          </p:cNvPr>
          <p:cNvSpPr/>
          <p:nvPr userDrawn="1"/>
        </p:nvSpPr>
        <p:spPr>
          <a:xfrm rot="16200000" flipH="1">
            <a:off x="5994680" y="2934807"/>
            <a:ext cx="1758185" cy="1758181"/>
          </a:xfrm>
          <a:prstGeom prst="pie">
            <a:avLst>
              <a:gd name="adj1" fmla="val 5382876"/>
              <a:gd name="adj2" fmla="val 16200000"/>
            </a:avLst>
          </a:prstGeom>
          <a:solidFill>
            <a:srgbClr val="FF4712"/>
          </a:solid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BF0A3975-A900-4D4A-AD00-77D29DEF0DBD}"/>
              </a:ext>
            </a:extLst>
          </p:cNvPr>
          <p:cNvSpPr/>
          <p:nvPr userDrawn="1"/>
        </p:nvSpPr>
        <p:spPr>
          <a:xfrm flipH="1">
            <a:off x="4603584"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22" name="Partial Circle 21">
            <a:extLst>
              <a:ext uri="{FF2B5EF4-FFF2-40B4-BE49-F238E27FC236}">
                <a16:creationId xmlns:a16="http://schemas.microsoft.com/office/drawing/2014/main" id="{CBB2F913-7404-4C04-8CB6-A8B31FCFC81E}"/>
              </a:ext>
            </a:extLst>
          </p:cNvPr>
          <p:cNvSpPr/>
          <p:nvPr userDrawn="1"/>
        </p:nvSpPr>
        <p:spPr>
          <a:xfrm rot="5400000" flipH="1">
            <a:off x="7565181" y="2934807"/>
            <a:ext cx="1758185" cy="1758181"/>
          </a:xfrm>
          <a:prstGeom prst="pie">
            <a:avLst>
              <a:gd name="adj1" fmla="val 5382876"/>
              <a:gd name="adj2" fmla="val 10798058"/>
            </a:avLst>
          </a:prstGeom>
          <a:solidFill>
            <a:srgbClr val="FF4712"/>
          </a:solidFill>
          <a:ln w="9525"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96177E88-4B1E-4D3C-924D-B73F7FEC7162}"/>
              </a:ext>
            </a:extLst>
          </p:cNvPr>
          <p:cNvSpPr/>
          <p:nvPr userDrawn="1"/>
        </p:nvSpPr>
        <p:spPr>
          <a:xfrm flipH="1">
            <a:off x="6174085"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24" name="Freeform: Shape 23">
            <a:extLst>
              <a:ext uri="{FF2B5EF4-FFF2-40B4-BE49-F238E27FC236}">
                <a16:creationId xmlns:a16="http://schemas.microsoft.com/office/drawing/2014/main" id="{0DE866F5-3473-4158-9B7C-D7BB830E6D11}"/>
              </a:ext>
            </a:extLst>
          </p:cNvPr>
          <p:cNvSpPr/>
          <p:nvPr userDrawn="1"/>
        </p:nvSpPr>
        <p:spPr>
          <a:xfrm flipH="1">
            <a:off x="4854036"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25" name="Freeform: Shape 24">
            <a:extLst>
              <a:ext uri="{FF2B5EF4-FFF2-40B4-BE49-F238E27FC236}">
                <a16:creationId xmlns:a16="http://schemas.microsoft.com/office/drawing/2014/main" id="{198B8567-C363-440B-B82C-F2208E0DD988}"/>
              </a:ext>
            </a:extLst>
          </p:cNvPr>
          <p:cNvSpPr/>
          <p:nvPr userDrawn="1"/>
        </p:nvSpPr>
        <p:spPr>
          <a:xfrm flipH="1">
            <a:off x="6424537"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26" name="Freeform: Shape 25">
            <a:extLst>
              <a:ext uri="{FF2B5EF4-FFF2-40B4-BE49-F238E27FC236}">
                <a16:creationId xmlns:a16="http://schemas.microsoft.com/office/drawing/2014/main" id="{25EA6301-19CC-4889-AB60-60A85CDE1638}"/>
              </a:ext>
            </a:extLst>
          </p:cNvPr>
          <p:cNvSpPr/>
          <p:nvPr userDrawn="1"/>
        </p:nvSpPr>
        <p:spPr>
          <a:xfrm flipH="1">
            <a:off x="4870590" y="1806495"/>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27" name="Freeform: Shape 26">
            <a:extLst>
              <a:ext uri="{FF2B5EF4-FFF2-40B4-BE49-F238E27FC236}">
                <a16:creationId xmlns:a16="http://schemas.microsoft.com/office/drawing/2014/main" id="{B5FD3B50-F458-47A7-B5D7-1678660265C3}"/>
              </a:ext>
            </a:extLst>
          </p:cNvPr>
          <p:cNvSpPr/>
          <p:nvPr userDrawn="1"/>
        </p:nvSpPr>
        <p:spPr>
          <a:xfrm flipH="1">
            <a:off x="7744587"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28" name="Freeform: Shape 27">
            <a:extLst>
              <a:ext uri="{FF2B5EF4-FFF2-40B4-BE49-F238E27FC236}">
                <a16:creationId xmlns:a16="http://schemas.microsoft.com/office/drawing/2014/main" id="{B8C6DC6E-6011-4614-A76E-51F1D8D17188}"/>
              </a:ext>
            </a:extLst>
          </p:cNvPr>
          <p:cNvSpPr/>
          <p:nvPr userDrawn="1"/>
        </p:nvSpPr>
        <p:spPr>
          <a:xfrm flipH="1">
            <a:off x="7995039"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29" name="Freeform: Shape 28">
            <a:extLst>
              <a:ext uri="{FF2B5EF4-FFF2-40B4-BE49-F238E27FC236}">
                <a16:creationId xmlns:a16="http://schemas.microsoft.com/office/drawing/2014/main" id="{7BBD5FE4-5CB3-4424-A12E-D3ADC40C2E52}"/>
              </a:ext>
            </a:extLst>
          </p:cNvPr>
          <p:cNvSpPr/>
          <p:nvPr userDrawn="1"/>
        </p:nvSpPr>
        <p:spPr>
          <a:xfrm flipH="1">
            <a:off x="3299828" y="1802355"/>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5" name="Slide Number Placeholder 4">
            <a:extLst>
              <a:ext uri="{FF2B5EF4-FFF2-40B4-BE49-F238E27FC236}">
                <a16:creationId xmlns:a16="http://schemas.microsoft.com/office/drawing/2014/main" id="{06180D70-FEE7-4D0B-9628-952783CBF9DC}"/>
              </a:ext>
            </a:extLst>
          </p:cNvPr>
          <p:cNvSpPr>
            <a:spLocks noGrp="1"/>
          </p:cNvSpPr>
          <p:nvPr>
            <p:ph type="sldNum" sz="quarter" idx="12"/>
          </p:nvPr>
        </p:nvSpPr>
        <p:spPr/>
        <p:txBody>
          <a:bodyPr/>
          <a:lstStyle/>
          <a:p>
            <a:fld id="{0C8E813C-15A7-4532-B388-518526C06287}" type="slidenum">
              <a:rPr lang="en-ID" smtClean="0"/>
              <a:t>‹nº›</a:t>
            </a:fld>
            <a:endParaRPr lang="en-ID"/>
          </a:p>
        </p:txBody>
      </p:sp>
      <p:sp>
        <p:nvSpPr>
          <p:cNvPr id="32" name="Text Placeholder 19">
            <a:extLst>
              <a:ext uri="{FF2B5EF4-FFF2-40B4-BE49-F238E27FC236}">
                <a16:creationId xmlns:a16="http://schemas.microsoft.com/office/drawing/2014/main" id="{BEB92999-007E-4A24-B1C1-531F7A4AEF27}"/>
              </a:ext>
            </a:extLst>
          </p:cNvPr>
          <p:cNvSpPr>
            <a:spLocks noGrp="1"/>
          </p:cNvSpPr>
          <p:nvPr>
            <p:ph type="body" sz="quarter" idx="14"/>
          </p:nvPr>
        </p:nvSpPr>
        <p:spPr>
          <a:xfrm>
            <a:off x="9620542" y="3268913"/>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33" name="Text Placeholder 19">
            <a:extLst>
              <a:ext uri="{FF2B5EF4-FFF2-40B4-BE49-F238E27FC236}">
                <a16:creationId xmlns:a16="http://schemas.microsoft.com/office/drawing/2014/main" id="{D3B60FEA-D688-465A-AC3E-644EC60F5E31}"/>
              </a:ext>
            </a:extLst>
          </p:cNvPr>
          <p:cNvSpPr>
            <a:spLocks noGrp="1"/>
          </p:cNvSpPr>
          <p:nvPr>
            <p:ph type="body" sz="quarter" idx="15"/>
          </p:nvPr>
        </p:nvSpPr>
        <p:spPr>
          <a:xfrm>
            <a:off x="9620541" y="3675313"/>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34" name="Text Placeholder 19">
            <a:extLst>
              <a:ext uri="{FF2B5EF4-FFF2-40B4-BE49-F238E27FC236}">
                <a16:creationId xmlns:a16="http://schemas.microsoft.com/office/drawing/2014/main" id="{17AF2776-6BC4-4B53-BA0E-85424B2B33A6}"/>
              </a:ext>
            </a:extLst>
          </p:cNvPr>
          <p:cNvSpPr>
            <a:spLocks noGrp="1"/>
          </p:cNvSpPr>
          <p:nvPr>
            <p:ph type="body" sz="quarter" idx="16"/>
          </p:nvPr>
        </p:nvSpPr>
        <p:spPr>
          <a:xfrm>
            <a:off x="6560905" y="4893925"/>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35" name="Text Placeholder 19">
            <a:extLst>
              <a:ext uri="{FF2B5EF4-FFF2-40B4-BE49-F238E27FC236}">
                <a16:creationId xmlns:a16="http://schemas.microsoft.com/office/drawing/2014/main" id="{CA633AE0-AA77-4E52-BA72-F15EA0929440}"/>
              </a:ext>
            </a:extLst>
          </p:cNvPr>
          <p:cNvSpPr>
            <a:spLocks noGrp="1"/>
          </p:cNvSpPr>
          <p:nvPr>
            <p:ph type="body" sz="quarter" idx="17"/>
          </p:nvPr>
        </p:nvSpPr>
        <p:spPr>
          <a:xfrm>
            <a:off x="6560904" y="5300325"/>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36" name="Text Placeholder 19">
            <a:extLst>
              <a:ext uri="{FF2B5EF4-FFF2-40B4-BE49-F238E27FC236}">
                <a16:creationId xmlns:a16="http://schemas.microsoft.com/office/drawing/2014/main" id="{365A6EB4-AA1B-4B63-B061-C8F45D4EA118}"/>
              </a:ext>
            </a:extLst>
          </p:cNvPr>
          <p:cNvSpPr>
            <a:spLocks noGrp="1"/>
          </p:cNvSpPr>
          <p:nvPr>
            <p:ph type="body" sz="quarter" idx="18"/>
          </p:nvPr>
        </p:nvSpPr>
        <p:spPr>
          <a:xfrm>
            <a:off x="6560905" y="1560094"/>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37" name="Text Placeholder 19">
            <a:extLst>
              <a:ext uri="{FF2B5EF4-FFF2-40B4-BE49-F238E27FC236}">
                <a16:creationId xmlns:a16="http://schemas.microsoft.com/office/drawing/2014/main" id="{048CB613-7FC6-46B4-8C77-7CE391927AEB}"/>
              </a:ext>
            </a:extLst>
          </p:cNvPr>
          <p:cNvSpPr>
            <a:spLocks noGrp="1"/>
          </p:cNvSpPr>
          <p:nvPr>
            <p:ph type="body" sz="quarter" idx="19"/>
          </p:nvPr>
        </p:nvSpPr>
        <p:spPr>
          <a:xfrm>
            <a:off x="6560904" y="1966494"/>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38" name="Text Placeholder 19">
            <a:extLst>
              <a:ext uri="{FF2B5EF4-FFF2-40B4-BE49-F238E27FC236}">
                <a16:creationId xmlns:a16="http://schemas.microsoft.com/office/drawing/2014/main" id="{F47F2F1C-0D77-41B4-9F7C-9BC6FAC38715}"/>
              </a:ext>
            </a:extLst>
          </p:cNvPr>
          <p:cNvSpPr>
            <a:spLocks noGrp="1"/>
          </p:cNvSpPr>
          <p:nvPr>
            <p:ph type="body" sz="quarter" idx="20"/>
          </p:nvPr>
        </p:nvSpPr>
        <p:spPr>
          <a:xfrm>
            <a:off x="2346757" y="3268913"/>
            <a:ext cx="1733258" cy="369887"/>
          </a:xfrm>
        </p:spPr>
        <p:txBody>
          <a:bodyPr>
            <a:noAutofit/>
          </a:bodyPr>
          <a:lstStyle>
            <a:lvl1pPr marL="0" indent="0" algn="l">
              <a:buNone/>
              <a:defRPr sz="1600" b="1">
                <a:solidFill>
                  <a:srgbClr val="FF4949"/>
                </a:solidFill>
              </a:defRPr>
            </a:lvl1pPr>
          </a:lstStyle>
          <a:p>
            <a:pPr lvl="0"/>
            <a:r>
              <a:rPr lang="en-US" dirty="0"/>
              <a:t>Click to edit Master text styles</a:t>
            </a:r>
            <a:endParaRPr lang="en-ID" dirty="0"/>
          </a:p>
        </p:txBody>
      </p:sp>
      <p:sp>
        <p:nvSpPr>
          <p:cNvPr id="39" name="Text Placeholder 19">
            <a:extLst>
              <a:ext uri="{FF2B5EF4-FFF2-40B4-BE49-F238E27FC236}">
                <a16:creationId xmlns:a16="http://schemas.microsoft.com/office/drawing/2014/main" id="{16E95A54-483E-4FB2-8376-5F27D13172FA}"/>
              </a:ext>
            </a:extLst>
          </p:cNvPr>
          <p:cNvSpPr>
            <a:spLocks noGrp="1"/>
          </p:cNvSpPr>
          <p:nvPr>
            <p:ph type="body" sz="quarter" idx="21"/>
          </p:nvPr>
        </p:nvSpPr>
        <p:spPr>
          <a:xfrm>
            <a:off x="2346756" y="3675313"/>
            <a:ext cx="2000357" cy="369887"/>
          </a:xfrm>
        </p:spPr>
        <p:txBody>
          <a:bodyPr>
            <a:noAutofit/>
          </a:bodyPr>
          <a:lstStyle>
            <a:lvl1pPr marL="0" indent="0" algn="l">
              <a:buNone/>
              <a:defRPr sz="1600" b="0">
                <a:solidFill>
                  <a:schemeClr val="tx2"/>
                </a:solidFill>
              </a:defRPr>
            </a:lvl1pPr>
          </a:lstStyle>
          <a:p>
            <a:pPr lvl="0"/>
            <a:r>
              <a:rPr lang="en-US" dirty="0"/>
              <a:t>Click to edit Master text styles</a:t>
            </a:r>
            <a:endParaRPr lang="en-ID" dirty="0"/>
          </a:p>
        </p:txBody>
      </p:sp>
      <p:sp>
        <p:nvSpPr>
          <p:cNvPr id="40" name="Text Placeholder 19">
            <a:extLst>
              <a:ext uri="{FF2B5EF4-FFF2-40B4-BE49-F238E27FC236}">
                <a16:creationId xmlns:a16="http://schemas.microsoft.com/office/drawing/2014/main" id="{77235614-ED1D-45B2-AA1B-69EA6F047E22}"/>
              </a:ext>
            </a:extLst>
          </p:cNvPr>
          <p:cNvSpPr>
            <a:spLocks noGrp="1"/>
          </p:cNvSpPr>
          <p:nvPr>
            <p:ph type="body" sz="quarter" idx="22"/>
          </p:nvPr>
        </p:nvSpPr>
        <p:spPr>
          <a:xfrm>
            <a:off x="4424180" y="4895643"/>
            <a:ext cx="1733258" cy="369887"/>
          </a:xfrm>
        </p:spPr>
        <p:txBody>
          <a:bodyPr>
            <a:noAutofit/>
          </a:bodyPr>
          <a:lstStyle>
            <a:lvl1pPr marL="0" indent="0" algn="l">
              <a:buNone/>
              <a:defRPr sz="1600" b="1">
                <a:solidFill>
                  <a:srgbClr val="FF4949"/>
                </a:solidFill>
              </a:defRPr>
            </a:lvl1pPr>
          </a:lstStyle>
          <a:p>
            <a:pPr lvl="0"/>
            <a:r>
              <a:rPr lang="en-US" dirty="0"/>
              <a:t>Click to edit Master text styles</a:t>
            </a:r>
            <a:endParaRPr lang="en-ID" dirty="0"/>
          </a:p>
        </p:txBody>
      </p:sp>
      <p:sp>
        <p:nvSpPr>
          <p:cNvPr id="41" name="Text Placeholder 19">
            <a:extLst>
              <a:ext uri="{FF2B5EF4-FFF2-40B4-BE49-F238E27FC236}">
                <a16:creationId xmlns:a16="http://schemas.microsoft.com/office/drawing/2014/main" id="{8A81B413-93D6-49E0-91DC-F7A7BEB2554F}"/>
              </a:ext>
            </a:extLst>
          </p:cNvPr>
          <p:cNvSpPr>
            <a:spLocks noGrp="1"/>
          </p:cNvSpPr>
          <p:nvPr>
            <p:ph type="body" sz="quarter" idx="23"/>
          </p:nvPr>
        </p:nvSpPr>
        <p:spPr>
          <a:xfrm>
            <a:off x="4424179" y="5302043"/>
            <a:ext cx="2000357" cy="369887"/>
          </a:xfrm>
        </p:spPr>
        <p:txBody>
          <a:bodyPr>
            <a:noAutofit/>
          </a:bodyPr>
          <a:lstStyle>
            <a:lvl1pPr marL="0" indent="0" algn="l">
              <a:buNone/>
              <a:defRPr sz="1600" b="0">
                <a:solidFill>
                  <a:schemeClr val="tx2"/>
                </a:solidFill>
              </a:defRPr>
            </a:lvl1pPr>
          </a:lstStyle>
          <a:p>
            <a:pPr lvl="0"/>
            <a:r>
              <a:rPr lang="en-US" dirty="0"/>
              <a:t>Click to edit Master text styles</a:t>
            </a:r>
            <a:endParaRPr lang="en-ID" dirty="0"/>
          </a:p>
        </p:txBody>
      </p:sp>
      <p:pic>
        <p:nvPicPr>
          <p:cNvPr id="42" name="Picture 4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3726" y="135759"/>
            <a:ext cx="598346" cy="598346"/>
          </a:xfrm>
          <a:prstGeom prst="rect">
            <a:avLst/>
          </a:prstGeom>
        </p:spPr>
      </p:pic>
      <p:sp>
        <p:nvSpPr>
          <p:cNvPr id="43" name="Oval 6">
            <a:extLst>
              <a:ext uri="{FF2B5EF4-FFF2-40B4-BE49-F238E27FC236}">
                <a16:creationId xmlns:a16="http://schemas.microsoft.com/office/drawing/2014/main" id="{229F62B7-848B-4D21-A380-AAFEDB3CADA1}"/>
              </a:ext>
            </a:extLst>
          </p:cNvPr>
          <p:cNvSpPr/>
          <p:nvPr userDrawn="1"/>
        </p:nvSpPr>
        <p:spPr>
          <a:xfrm rot="5400000" flipH="1">
            <a:off x="7565182"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44" name="Oval 7">
            <a:extLst>
              <a:ext uri="{FF2B5EF4-FFF2-40B4-BE49-F238E27FC236}">
                <a16:creationId xmlns:a16="http://schemas.microsoft.com/office/drawing/2014/main" id="{DD894C66-2ECF-411E-B4D3-AE599CCAD384}"/>
              </a:ext>
            </a:extLst>
          </p:cNvPr>
          <p:cNvSpPr/>
          <p:nvPr userDrawn="1"/>
        </p:nvSpPr>
        <p:spPr>
          <a:xfrm rot="5400000" flipH="1">
            <a:off x="2869972" y="1376598"/>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45" name="Rectangle 8">
            <a:extLst>
              <a:ext uri="{FF2B5EF4-FFF2-40B4-BE49-F238E27FC236}">
                <a16:creationId xmlns:a16="http://schemas.microsoft.com/office/drawing/2014/main" id="{82667CDA-C5C2-4977-A18C-5B198E89B1FA}"/>
              </a:ext>
            </a:extLst>
          </p:cNvPr>
          <p:cNvSpPr/>
          <p:nvPr userDrawn="1"/>
        </p:nvSpPr>
        <p:spPr>
          <a:xfrm rot="16200000">
            <a:off x="1397162" y="739685"/>
            <a:ext cx="171129" cy="2965448"/>
          </a:xfrm>
          <a:prstGeom prst="rect">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ectangle 9">
            <a:extLst>
              <a:ext uri="{FF2B5EF4-FFF2-40B4-BE49-F238E27FC236}">
                <a16:creationId xmlns:a16="http://schemas.microsoft.com/office/drawing/2014/main" id="{175EC3AB-B9DE-4DB6-9943-E590C66665EC}"/>
              </a:ext>
            </a:extLst>
          </p:cNvPr>
          <p:cNvSpPr/>
          <p:nvPr userDrawn="1"/>
        </p:nvSpPr>
        <p:spPr>
          <a:xfrm rot="16200000">
            <a:off x="10208673" y="2709660"/>
            <a:ext cx="187328" cy="3779332"/>
          </a:xfrm>
          <a:prstGeom prst="rect">
            <a:avLst/>
          </a:pr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Oval 10">
            <a:extLst>
              <a:ext uri="{FF2B5EF4-FFF2-40B4-BE49-F238E27FC236}">
                <a16:creationId xmlns:a16="http://schemas.microsoft.com/office/drawing/2014/main" id="{37792F37-74AF-47AF-BC6E-525ACAAB177B}"/>
              </a:ext>
            </a:extLst>
          </p:cNvPr>
          <p:cNvSpPr/>
          <p:nvPr userDrawn="1"/>
        </p:nvSpPr>
        <p:spPr>
          <a:xfrm rot="5400000" flipH="1">
            <a:off x="4440736" y="1376598"/>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48" name="Oval 11">
            <a:extLst>
              <a:ext uri="{FF2B5EF4-FFF2-40B4-BE49-F238E27FC236}">
                <a16:creationId xmlns:a16="http://schemas.microsoft.com/office/drawing/2014/main" id="{36D640CB-CA83-4AF6-AFD5-F16F3F4F274B}"/>
              </a:ext>
            </a:extLst>
          </p:cNvPr>
          <p:cNvSpPr/>
          <p:nvPr userDrawn="1"/>
        </p:nvSpPr>
        <p:spPr>
          <a:xfrm rot="5400000" flipH="1">
            <a:off x="4424179"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49" name="Oval 12">
            <a:extLst>
              <a:ext uri="{FF2B5EF4-FFF2-40B4-BE49-F238E27FC236}">
                <a16:creationId xmlns:a16="http://schemas.microsoft.com/office/drawing/2014/main" id="{E0E42A5B-1B98-4F7E-A8D1-B98366BEC905}"/>
              </a:ext>
            </a:extLst>
          </p:cNvPr>
          <p:cNvSpPr/>
          <p:nvPr userDrawn="1"/>
        </p:nvSpPr>
        <p:spPr>
          <a:xfrm rot="5400000" flipH="1">
            <a:off x="5994681" y="2934807"/>
            <a:ext cx="1758185" cy="1758181"/>
          </a:xfrm>
          <a:prstGeom prst="ellipse">
            <a:avLst/>
          </a:prstGeom>
          <a:solidFill>
            <a:schemeClr val="bg1">
              <a:lumMod val="85000"/>
            </a:schemeClr>
          </a:solidFill>
          <a:ln w="9525" cap="flat">
            <a:noFill/>
            <a:prstDash val="solid"/>
            <a:miter/>
          </a:ln>
        </p:spPr>
        <p:txBody>
          <a:bodyPr rtlCol="0" anchor="ctr"/>
          <a:lstStyle/>
          <a:p>
            <a:endParaRPr lang="en-ID"/>
          </a:p>
        </p:txBody>
      </p:sp>
      <p:sp>
        <p:nvSpPr>
          <p:cNvPr id="50" name="Rectangle: Rounded Corners 13">
            <a:extLst>
              <a:ext uri="{FF2B5EF4-FFF2-40B4-BE49-F238E27FC236}">
                <a16:creationId xmlns:a16="http://schemas.microsoft.com/office/drawing/2014/main" id="{7BA5442E-6EC0-4793-99B8-A56A93617A8B}"/>
              </a:ext>
            </a:extLst>
          </p:cNvPr>
          <p:cNvSpPr/>
          <p:nvPr userDrawn="1"/>
        </p:nvSpPr>
        <p:spPr>
          <a:xfrm>
            <a:off x="2868638" y="2136618"/>
            <a:ext cx="187329" cy="187329"/>
          </a:xfrm>
          <a:prstGeom prst="roundRect">
            <a:avLst>
              <a:gd name="adj" fmla="val 50000"/>
            </a:avLst>
          </a:prstGeom>
          <a:solidFill>
            <a:srgbClr val="FF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Partial Circle 14">
            <a:extLst>
              <a:ext uri="{FF2B5EF4-FFF2-40B4-BE49-F238E27FC236}">
                <a16:creationId xmlns:a16="http://schemas.microsoft.com/office/drawing/2014/main" id="{6D5C81B0-666D-4D93-8112-559F95E015E0}"/>
              </a:ext>
            </a:extLst>
          </p:cNvPr>
          <p:cNvSpPr/>
          <p:nvPr userDrawn="1"/>
        </p:nvSpPr>
        <p:spPr>
          <a:xfrm rot="5400000" flipH="1">
            <a:off x="4424179" y="2934807"/>
            <a:ext cx="1758185" cy="1758181"/>
          </a:xfrm>
          <a:prstGeom prst="pie">
            <a:avLst>
              <a:gd name="adj1" fmla="val 21571990"/>
              <a:gd name="adj2" fmla="val 16218624"/>
            </a:avLst>
          </a:prstGeom>
          <a:solidFill>
            <a:srgbClr val="FF4712"/>
          </a:solidFill>
          <a:ln w="9525" cap="flat">
            <a:noFill/>
            <a:prstDash val="solid"/>
            <a:miter/>
          </a:ln>
        </p:spPr>
        <p:txBody>
          <a:bodyPr rtlCol="0" anchor="ctr"/>
          <a:lstStyle/>
          <a:p>
            <a:endParaRPr lang="en-ID"/>
          </a:p>
        </p:txBody>
      </p:sp>
      <p:sp>
        <p:nvSpPr>
          <p:cNvPr id="52" name="Partial Circle 15">
            <a:extLst>
              <a:ext uri="{FF2B5EF4-FFF2-40B4-BE49-F238E27FC236}">
                <a16:creationId xmlns:a16="http://schemas.microsoft.com/office/drawing/2014/main" id="{DB00CFBB-CA8F-4B7A-AD7E-84E7884FAAA7}"/>
              </a:ext>
            </a:extLst>
          </p:cNvPr>
          <p:cNvSpPr/>
          <p:nvPr userDrawn="1"/>
        </p:nvSpPr>
        <p:spPr>
          <a:xfrm rot="5400000" flipH="1">
            <a:off x="2869972" y="1368406"/>
            <a:ext cx="1758185" cy="1758181"/>
          </a:xfrm>
          <a:prstGeom prst="pie">
            <a:avLst>
              <a:gd name="adj1" fmla="val 5371281"/>
              <a:gd name="adj2" fmla="val 16200000"/>
            </a:avLst>
          </a:prstGeom>
          <a:solidFill>
            <a:srgbClr val="FF4712"/>
          </a:solidFill>
          <a:ln w="9525" cap="flat">
            <a:noFill/>
            <a:prstDash val="solid"/>
            <a:miter/>
          </a:ln>
        </p:spPr>
        <p:txBody>
          <a:bodyPr rtlCol="0" anchor="ctr"/>
          <a:lstStyle/>
          <a:p>
            <a:endParaRPr lang="en-ID"/>
          </a:p>
        </p:txBody>
      </p:sp>
      <p:sp>
        <p:nvSpPr>
          <p:cNvPr id="53" name="Partial Circle 16">
            <a:extLst>
              <a:ext uri="{FF2B5EF4-FFF2-40B4-BE49-F238E27FC236}">
                <a16:creationId xmlns:a16="http://schemas.microsoft.com/office/drawing/2014/main" id="{8EE1F0A0-D1CE-46D3-B35A-1B1A71133A27}"/>
              </a:ext>
            </a:extLst>
          </p:cNvPr>
          <p:cNvSpPr/>
          <p:nvPr userDrawn="1"/>
        </p:nvSpPr>
        <p:spPr>
          <a:xfrm flipH="1">
            <a:off x="4440734" y="1376595"/>
            <a:ext cx="1758185" cy="1758181"/>
          </a:xfrm>
          <a:prstGeom prst="pie">
            <a:avLst>
              <a:gd name="adj1" fmla="val 5327598"/>
              <a:gd name="adj2" fmla="val 42705"/>
            </a:avLst>
          </a:prstGeom>
          <a:solidFill>
            <a:srgbClr val="FF4712"/>
          </a:solidFill>
          <a:ln w="9525" cap="flat">
            <a:noFill/>
            <a:prstDash val="solid"/>
            <a:miter/>
          </a:ln>
        </p:spPr>
        <p:txBody>
          <a:bodyPr rtlCol="0" anchor="ctr"/>
          <a:lstStyle/>
          <a:p>
            <a:endParaRPr lang="en-ID"/>
          </a:p>
        </p:txBody>
      </p:sp>
      <p:sp>
        <p:nvSpPr>
          <p:cNvPr id="54" name="Freeform: Shape 17">
            <a:extLst>
              <a:ext uri="{FF2B5EF4-FFF2-40B4-BE49-F238E27FC236}">
                <a16:creationId xmlns:a16="http://schemas.microsoft.com/office/drawing/2014/main" id="{BC0DAC4E-045C-4B5E-B098-30BA756DF401}"/>
              </a:ext>
            </a:extLst>
          </p:cNvPr>
          <p:cNvSpPr/>
          <p:nvPr userDrawn="1"/>
        </p:nvSpPr>
        <p:spPr>
          <a:xfrm flipH="1">
            <a:off x="4620139" y="1560094"/>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55" name="Freeform: Shape 18">
            <a:extLst>
              <a:ext uri="{FF2B5EF4-FFF2-40B4-BE49-F238E27FC236}">
                <a16:creationId xmlns:a16="http://schemas.microsoft.com/office/drawing/2014/main" id="{BCE9C1C9-20CC-4A3E-9CE3-4F9885F01650}"/>
              </a:ext>
            </a:extLst>
          </p:cNvPr>
          <p:cNvSpPr/>
          <p:nvPr userDrawn="1"/>
        </p:nvSpPr>
        <p:spPr>
          <a:xfrm flipH="1">
            <a:off x="3049378" y="1551904"/>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56" name="Partial Circle 19">
            <a:extLst>
              <a:ext uri="{FF2B5EF4-FFF2-40B4-BE49-F238E27FC236}">
                <a16:creationId xmlns:a16="http://schemas.microsoft.com/office/drawing/2014/main" id="{AF8CBAFE-9C5F-4726-B2B4-1B91474762EE}"/>
              </a:ext>
            </a:extLst>
          </p:cNvPr>
          <p:cNvSpPr/>
          <p:nvPr userDrawn="1"/>
        </p:nvSpPr>
        <p:spPr>
          <a:xfrm rot="16200000" flipH="1">
            <a:off x="5994681" y="2934807"/>
            <a:ext cx="1758185" cy="1758181"/>
          </a:xfrm>
          <a:prstGeom prst="pie">
            <a:avLst>
              <a:gd name="adj1" fmla="val 5382876"/>
              <a:gd name="adj2" fmla="val 16200000"/>
            </a:avLst>
          </a:prstGeom>
          <a:solidFill>
            <a:srgbClr val="FF4712"/>
          </a:solidFill>
          <a:ln w="9525" cap="flat">
            <a:noFill/>
            <a:prstDash val="solid"/>
            <a:miter/>
          </a:ln>
        </p:spPr>
        <p:txBody>
          <a:bodyPr rtlCol="0" anchor="ctr"/>
          <a:lstStyle/>
          <a:p>
            <a:endParaRPr lang="en-ID"/>
          </a:p>
        </p:txBody>
      </p:sp>
      <p:sp>
        <p:nvSpPr>
          <p:cNvPr id="57" name="Freeform: Shape 20">
            <a:extLst>
              <a:ext uri="{FF2B5EF4-FFF2-40B4-BE49-F238E27FC236}">
                <a16:creationId xmlns:a16="http://schemas.microsoft.com/office/drawing/2014/main" id="{25E891BE-3CE3-40C4-86A2-145CD5BE626F}"/>
              </a:ext>
            </a:extLst>
          </p:cNvPr>
          <p:cNvSpPr/>
          <p:nvPr userDrawn="1"/>
        </p:nvSpPr>
        <p:spPr>
          <a:xfrm flipH="1">
            <a:off x="4603585"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58" name="Partial Circle 21">
            <a:extLst>
              <a:ext uri="{FF2B5EF4-FFF2-40B4-BE49-F238E27FC236}">
                <a16:creationId xmlns:a16="http://schemas.microsoft.com/office/drawing/2014/main" id="{24413444-0B08-46E2-BC4A-7CEAF2AA95B6}"/>
              </a:ext>
            </a:extLst>
          </p:cNvPr>
          <p:cNvSpPr/>
          <p:nvPr userDrawn="1"/>
        </p:nvSpPr>
        <p:spPr>
          <a:xfrm rot="5400000" flipH="1">
            <a:off x="7565182" y="2934807"/>
            <a:ext cx="1758185" cy="1758181"/>
          </a:xfrm>
          <a:prstGeom prst="pie">
            <a:avLst>
              <a:gd name="adj1" fmla="val 5382876"/>
              <a:gd name="adj2" fmla="val 10798058"/>
            </a:avLst>
          </a:prstGeom>
          <a:solidFill>
            <a:srgbClr val="FF4712"/>
          </a:solidFill>
          <a:ln w="9525" cap="flat">
            <a:noFill/>
            <a:prstDash val="solid"/>
            <a:miter/>
          </a:ln>
        </p:spPr>
        <p:txBody>
          <a:bodyPr rtlCol="0" anchor="ctr"/>
          <a:lstStyle/>
          <a:p>
            <a:endParaRPr lang="en-ID"/>
          </a:p>
        </p:txBody>
      </p:sp>
      <p:sp>
        <p:nvSpPr>
          <p:cNvPr id="59" name="Freeform: Shape 22">
            <a:extLst>
              <a:ext uri="{FF2B5EF4-FFF2-40B4-BE49-F238E27FC236}">
                <a16:creationId xmlns:a16="http://schemas.microsoft.com/office/drawing/2014/main" id="{91A59B85-C60A-4046-86B3-0B6C2499F44E}"/>
              </a:ext>
            </a:extLst>
          </p:cNvPr>
          <p:cNvSpPr/>
          <p:nvPr userDrawn="1"/>
        </p:nvSpPr>
        <p:spPr>
          <a:xfrm flipH="1">
            <a:off x="6174086"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60" name="Freeform: Shape 23">
            <a:extLst>
              <a:ext uri="{FF2B5EF4-FFF2-40B4-BE49-F238E27FC236}">
                <a16:creationId xmlns:a16="http://schemas.microsoft.com/office/drawing/2014/main" id="{5DD20F54-71AC-49DA-8A53-AAB29A3686C8}"/>
              </a:ext>
            </a:extLst>
          </p:cNvPr>
          <p:cNvSpPr/>
          <p:nvPr userDrawn="1"/>
        </p:nvSpPr>
        <p:spPr>
          <a:xfrm flipH="1">
            <a:off x="4854037"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61" name="Freeform: Shape 24">
            <a:extLst>
              <a:ext uri="{FF2B5EF4-FFF2-40B4-BE49-F238E27FC236}">
                <a16:creationId xmlns:a16="http://schemas.microsoft.com/office/drawing/2014/main" id="{2133FC05-DCD4-4539-8662-B84475759FEA}"/>
              </a:ext>
            </a:extLst>
          </p:cNvPr>
          <p:cNvSpPr/>
          <p:nvPr userDrawn="1"/>
        </p:nvSpPr>
        <p:spPr>
          <a:xfrm flipH="1">
            <a:off x="6424538"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62" name="Freeform: Shape 25">
            <a:extLst>
              <a:ext uri="{FF2B5EF4-FFF2-40B4-BE49-F238E27FC236}">
                <a16:creationId xmlns:a16="http://schemas.microsoft.com/office/drawing/2014/main" id="{874EF51A-231E-4A21-82DF-302B3F055EAC}"/>
              </a:ext>
            </a:extLst>
          </p:cNvPr>
          <p:cNvSpPr/>
          <p:nvPr userDrawn="1"/>
        </p:nvSpPr>
        <p:spPr>
          <a:xfrm flipH="1">
            <a:off x="4870591" y="1806495"/>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63" name="Freeform: Shape 26">
            <a:extLst>
              <a:ext uri="{FF2B5EF4-FFF2-40B4-BE49-F238E27FC236}">
                <a16:creationId xmlns:a16="http://schemas.microsoft.com/office/drawing/2014/main" id="{4C98B953-26E8-4E5C-8DF1-0247A6E41329}"/>
              </a:ext>
            </a:extLst>
          </p:cNvPr>
          <p:cNvSpPr/>
          <p:nvPr userDrawn="1"/>
        </p:nvSpPr>
        <p:spPr>
          <a:xfrm flipH="1">
            <a:off x="7744588" y="3118305"/>
            <a:ext cx="1399373" cy="1399370"/>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rgbClr val="FFFFFF"/>
          </a:solidFill>
          <a:ln w="9525" cap="flat">
            <a:noFill/>
            <a:prstDash val="solid"/>
            <a:miter/>
          </a:ln>
          <a:effectLst>
            <a:outerShdw blurRad="101600" dist="38100" dir="3600000" algn="tl" rotWithShape="0">
              <a:prstClr val="black">
                <a:alpha val="30000"/>
              </a:prstClr>
            </a:outerShdw>
          </a:effectLst>
        </p:spPr>
        <p:txBody>
          <a:bodyPr rtlCol="0" anchor="ctr"/>
          <a:lstStyle/>
          <a:p>
            <a:endParaRPr lang="en-ID"/>
          </a:p>
        </p:txBody>
      </p:sp>
      <p:sp>
        <p:nvSpPr>
          <p:cNvPr id="64" name="Freeform: Shape 27">
            <a:extLst>
              <a:ext uri="{FF2B5EF4-FFF2-40B4-BE49-F238E27FC236}">
                <a16:creationId xmlns:a16="http://schemas.microsoft.com/office/drawing/2014/main" id="{C01A4FEE-6DCF-4EAD-8B44-D37495AB92BE}"/>
              </a:ext>
            </a:extLst>
          </p:cNvPr>
          <p:cNvSpPr/>
          <p:nvPr userDrawn="1"/>
        </p:nvSpPr>
        <p:spPr>
          <a:xfrm flipH="1">
            <a:off x="7995040" y="3368756"/>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65" name="Freeform: Shape 28">
            <a:extLst>
              <a:ext uri="{FF2B5EF4-FFF2-40B4-BE49-F238E27FC236}">
                <a16:creationId xmlns:a16="http://schemas.microsoft.com/office/drawing/2014/main" id="{1BC92303-603B-4CEA-9147-BD7F192BC181}"/>
              </a:ext>
            </a:extLst>
          </p:cNvPr>
          <p:cNvSpPr/>
          <p:nvPr userDrawn="1"/>
        </p:nvSpPr>
        <p:spPr>
          <a:xfrm flipH="1">
            <a:off x="3299829" y="1802355"/>
            <a:ext cx="898470" cy="898468"/>
          </a:xfrm>
          <a:custGeom>
            <a:avLst/>
            <a:gdLst>
              <a:gd name="connsiteX0" fmla="*/ 377514 w 742950"/>
              <a:gd name="connsiteY0" fmla="*/ 4455 h 742950"/>
              <a:gd name="connsiteX1" fmla="*/ 741628 w 742950"/>
              <a:gd name="connsiteY1" fmla="*/ 378443 h 742950"/>
              <a:gd name="connsiteX2" fmla="*/ 368581 w 742950"/>
              <a:gd name="connsiteY2" fmla="*/ 743521 h 742950"/>
              <a:gd name="connsiteX3" fmla="*/ 4466 w 742950"/>
              <a:gd name="connsiteY3" fmla="*/ 369533 h 742950"/>
              <a:gd name="connsiteX4" fmla="*/ 377514 w 742950"/>
              <a:gd name="connsiteY4" fmla="*/ 445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742950">
                <a:moveTo>
                  <a:pt x="377514" y="4455"/>
                </a:moveTo>
                <a:cubicBezTo>
                  <a:pt x="581075" y="6915"/>
                  <a:pt x="744095" y="174356"/>
                  <a:pt x="741628" y="378443"/>
                </a:cubicBezTo>
                <a:cubicBezTo>
                  <a:pt x="739161" y="582531"/>
                  <a:pt x="572142" y="745982"/>
                  <a:pt x="368581" y="743521"/>
                </a:cubicBezTo>
                <a:cubicBezTo>
                  <a:pt x="165019" y="741061"/>
                  <a:pt x="2000" y="573621"/>
                  <a:pt x="4466" y="369533"/>
                </a:cubicBezTo>
                <a:cubicBezTo>
                  <a:pt x="6933" y="165446"/>
                  <a:pt x="173952" y="1995"/>
                  <a:pt x="377514" y="4455"/>
                </a:cubicBezTo>
                <a:close/>
              </a:path>
            </a:pathLst>
          </a:custGeom>
          <a:solidFill>
            <a:schemeClr val="bg1">
              <a:lumMod val="95000"/>
            </a:schemeClr>
          </a:solidFill>
          <a:ln w="9525" cap="flat">
            <a:noFill/>
            <a:prstDash val="solid"/>
            <a:miter/>
          </a:ln>
          <a:effectLst>
            <a:innerShdw blurRad="139700" dist="101600" dir="16200000">
              <a:prstClr val="black">
                <a:alpha val="30000"/>
              </a:prstClr>
            </a:innerShdw>
          </a:effectLst>
        </p:spPr>
        <p:txBody>
          <a:bodyPr rtlCol="0" anchor="ctr"/>
          <a:lstStyle/>
          <a:p>
            <a:endParaRPr lang="en-ID"/>
          </a:p>
        </p:txBody>
      </p:sp>
      <p:sp>
        <p:nvSpPr>
          <p:cNvPr id="66" name="Text Placeholder 19">
            <a:extLst>
              <a:ext uri="{FF2B5EF4-FFF2-40B4-BE49-F238E27FC236}">
                <a16:creationId xmlns:a16="http://schemas.microsoft.com/office/drawing/2014/main" id="{DA11643E-E301-44E1-B385-27E9C1B67A1B}"/>
              </a:ext>
            </a:extLst>
          </p:cNvPr>
          <p:cNvSpPr>
            <a:spLocks noGrp="1"/>
          </p:cNvSpPr>
          <p:nvPr>
            <p:ph type="body" sz="quarter" idx="24"/>
          </p:nvPr>
        </p:nvSpPr>
        <p:spPr>
          <a:xfrm>
            <a:off x="9620543" y="3268913"/>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67" name="Text Placeholder 19">
            <a:extLst>
              <a:ext uri="{FF2B5EF4-FFF2-40B4-BE49-F238E27FC236}">
                <a16:creationId xmlns:a16="http://schemas.microsoft.com/office/drawing/2014/main" id="{F78CBC02-4131-4F24-B417-F22DF3DE2685}"/>
              </a:ext>
            </a:extLst>
          </p:cNvPr>
          <p:cNvSpPr>
            <a:spLocks noGrp="1"/>
          </p:cNvSpPr>
          <p:nvPr>
            <p:ph type="body" sz="quarter" idx="25"/>
          </p:nvPr>
        </p:nvSpPr>
        <p:spPr>
          <a:xfrm>
            <a:off x="9620542" y="3675313"/>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68" name="Text Placeholder 19">
            <a:extLst>
              <a:ext uri="{FF2B5EF4-FFF2-40B4-BE49-F238E27FC236}">
                <a16:creationId xmlns:a16="http://schemas.microsoft.com/office/drawing/2014/main" id="{706D2060-D0CB-442E-A735-E8B7EAA22884}"/>
              </a:ext>
            </a:extLst>
          </p:cNvPr>
          <p:cNvSpPr>
            <a:spLocks noGrp="1"/>
          </p:cNvSpPr>
          <p:nvPr>
            <p:ph type="body" sz="quarter" idx="26"/>
          </p:nvPr>
        </p:nvSpPr>
        <p:spPr>
          <a:xfrm>
            <a:off x="6560906" y="4893925"/>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69" name="Text Placeholder 19">
            <a:extLst>
              <a:ext uri="{FF2B5EF4-FFF2-40B4-BE49-F238E27FC236}">
                <a16:creationId xmlns:a16="http://schemas.microsoft.com/office/drawing/2014/main" id="{C25405B9-55F7-4822-B11E-1D0CA7FC0D45}"/>
              </a:ext>
            </a:extLst>
          </p:cNvPr>
          <p:cNvSpPr>
            <a:spLocks noGrp="1"/>
          </p:cNvSpPr>
          <p:nvPr>
            <p:ph type="body" sz="quarter" idx="27"/>
          </p:nvPr>
        </p:nvSpPr>
        <p:spPr>
          <a:xfrm>
            <a:off x="6560905" y="5300325"/>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70" name="Text Placeholder 19">
            <a:extLst>
              <a:ext uri="{FF2B5EF4-FFF2-40B4-BE49-F238E27FC236}">
                <a16:creationId xmlns:a16="http://schemas.microsoft.com/office/drawing/2014/main" id="{96027729-A6AF-458E-9AA5-0EDD02276E4D}"/>
              </a:ext>
            </a:extLst>
          </p:cNvPr>
          <p:cNvSpPr>
            <a:spLocks noGrp="1"/>
          </p:cNvSpPr>
          <p:nvPr>
            <p:ph type="body" sz="quarter" idx="28"/>
          </p:nvPr>
        </p:nvSpPr>
        <p:spPr>
          <a:xfrm>
            <a:off x="6560906" y="1560094"/>
            <a:ext cx="1733258" cy="369887"/>
          </a:xfrm>
        </p:spPr>
        <p:txBody>
          <a:bodyPr>
            <a:noAutofit/>
          </a:bodyPr>
          <a:lstStyle>
            <a:lvl1pPr marL="0" indent="0">
              <a:buNone/>
              <a:defRPr sz="1600" b="1">
                <a:solidFill>
                  <a:srgbClr val="FF4949"/>
                </a:solidFill>
              </a:defRPr>
            </a:lvl1pPr>
          </a:lstStyle>
          <a:p>
            <a:pPr lvl="0"/>
            <a:r>
              <a:rPr lang="en-US" dirty="0"/>
              <a:t>Click to edit Master text styles</a:t>
            </a:r>
            <a:endParaRPr lang="en-ID" dirty="0"/>
          </a:p>
        </p:txBody>
      </p:sp>
      <p:sp>
        <p:nvSpPr>
          <p:cNvPr id="71" name="Text Placeholder 19">
            <a:extLst>
              <a:ext uri="{FF2B5EF4-FFF2-40B4-BE49-F238E27FC236}">
                <a16:creationId xmlns:a16="http://schemas.microsoft.com/office/drawing/2014/main" id="{F775A401-1BF9-4379-AD04-D340D9D627F1}"/>
              </a:ext>
            </a:extLst>
          </p:cNvPr>
          <p:cNvSpPr>
            <a:spLocks noGrp="1"/>
          </p:cNvSpPr>
          <p:nvPr>
            <p:ph type="body" sz="quarter" idx="29"/>
          </p:nvPr>
        </p:nvSpPr>
        <p:spPr>
          <a:xfrm>
            <a:off x="6560905" y="1966494"/>
            <a:ext cx="2000357" cy="369887"/>
          </a:xfrm>
        </p:spPr>
        <p:txBody>
          <a:bodyPr>
            <a:noAutofit/>
          </a:bodyPr>
          <a:lstStyle>
            <a:lvl1pPr marL="0" indent="0">
              <a:buNone/>
              <a:defRPr sz="1600" b="0">
                <a:solidFill>
                  <a:schemeClr val="tx2"/>
                </a:solidFill>
              </a:defRPr>
            </a:lvl1pPr>
          </a:lstStyle>
          <a:p>
            <a:pPr lvl="0"/>
            <a:r>
              <a:rPr lang="en-US" dirty="0"/>
              <a:t>Click to edit Master text styles</a:t>
            </a:r>
            <a:endParaRPr lang="en-ID" dirty="0"/>
          </a:p>
        </p:txBody>
      </p:sp>
      <p:sp>
        <p:nvSpPr>
          <p:cNvPr id="72" name="Text Placeholder 19">
            <a:extLst>
              <a:ext uri="{FF2B5EF4-FFF2-40B4-BE49-F238E27FC236}">
                <a16:creationId xmlns:a16="http://schemas.microsoft.com/office/drawing/2014/main" id="{350F7DA5-2171-47B4-8F27-FF23CCC88802}"/>
              </a:ext>
            </a:extLst>
          </p:cNvPr>
          <p:cNvSpPr>
            <a:spLocks noGrp="1"/>
          </p:cNvSpPr>
          <p:nvPr>
            <p:ph type="body" sz="quarter" idx="30"/>
          </p:nvPr>
        </p:nvSpPr>
        <p:spPr>
          <a:xfrm>
            <a:off x="2346758" y="3268913"/>
            <a:ext cx="1733258" cy="369887"/>
          </a:xfrm>
        </p:spPr>
        <p:txBody>
          <a:bodyPr>
            <a:noAutofit/>
          </a:bodyPr>
          <a:lstStyle>
            <a:lvl1pPr marL="0" indent="0" algn="l">
              <a:buNone/>
              <a:defRPr sz="1600" b="1">
                <a:solidFill>
                  <a:srgbClr val="FF4949"/>
                </a:solidFill>
              </a:defRPr>
            </a:lvl1pPr>
          </a:lstStyle>
          <a:p>
            <a:pPr lvl="0"/>
            <a:r>
              <a:rPr lang="en-US" dirty="0"/>
              <a:t>Click to edit Master text styles</a:t>
            </a:r>
            <a:endParaRPr lang="en-ID" dirty="0"/>
          </a:p>
        </p:txBody>
      </p:sp>
      <p:sp>
        <p:nvSpPr>
          <p:cNvPr id="73" name="Text Placeholder 19">
            <a:extLst>
              <a:ext uri="{FF2B5EF4-FFF2-40B4-BE49-F238E27FC236}">
                <a16:creationId xmlns:a16="http://schemas.microsoft.com/office/drawing/2014/main" id="{AB2E1149-DA22-462A-AEAB-596B08E7EE27}"/>
              </a:ext>
            </a:extLst>
          </p:cNvPr>
          <p:cNvSpPr>
            <a:spLocks noGrp="1"/>
          </p:cNvSpPr>
          <p:nvPr>
            <p:ph type="body" sz="quarter" idx="31"/>
          </p:nvPr>
        </p:nvSpPr>
        <p:spPr>
          <a:xfrm>
            <a:off x="2346757" y="3675313"/>
            <a:ext cx="2000357" cy="369887"/>
          </a:xfrm>
        </p:spPr>
        <p:txBody>
          <a:bodyPr>
            <a:noAutofit/>
          </a:bodyPr>
          <a:lstStyle>
            <a:lvl1pPr marL="0" indent="0" algn="l">
              <a:buNone/>
              <a:defRPr sz="1600" b="0">
                <a:solidFill>
                  <a:schemeClr val="tx2"/>
                </a:solidFill>
              </a:defRPr>
            </a:lvl1pPr>
          </a:lstStyle>
          <a:p>
            <a:pPr lvl="0"/>
            <a:r>
              <a:rPr lang="en-US" dirty="0"/>
              <a:t>Click to edit Master text styles</a:t>
            </a:r>
            <a:endParaRPr lang="en-ID" dirty="0"/>
          </a:p>
        </p:txBody>
      </p:sp>
      <p:sp>
        <p:nvSpPr>
          <p:cNvPr id="74" name="Text Placeholder 19">
            <a:extLst>
              <a:ext uri="{FF2B5EF4-FFF2-40B4-BE49-F238E27FC236}">
                <a16:creationId xmlns:a16="http://schemas.microsoft.com/office/drawing/2014/main" id="{8898948D-AAF1-4966-95AE-D392FBDCFB6B}"/>
              </a:ext>
            </a:extLst>
          </p:cNvPr>
          <p:cNvSpPr>
            <a:spLocks noGrp="1"/>
          </p:cNvSpPr>
          <p:nvPr>
            <p:ph type="body" sz="quarter" idx="32"/>
          </p:nvPr>
        </p:nvSpPr>
        <p:spPr>
          <a:xfrm>
            <a:off x="4424181" y="4895643"/>
            <a:ext cx="1733258" cy="369887"/>
          </a:xfrm>
        </p:spPr>
        <p:txBody>
          <a:bodyPr>
            <a:noAutofit/>
          </a:bodyPr>
          <a:lstStyle>
            <a:lvl1pPr marL="0" indent="0" algn="l">
              <a:buNone/>
              <a:defRPr sz="1600" b="1">
                <a:solidFill>
                  <a:srgbClr val="FF4949"/>
                </a:solidFill>
              </a:defRPr>
            </a:lvl1pPr>
          </a:lstStyle>
          <a:p>
            <a:pPr lvl="0"/>
            <a:r>
              <a:rPr lang="en-US" dirty="0"/>
              <a:t>Click to edit Master text styles</a:t>
            </a:r>
            <a:endParaRPr lang="en-ID" dirty="0"/>
          </a:p>
        </p:txBody>
      </p:sp>
      <p:sp>
        <p:nvSpPr>
          <p:cNvPr id="75" name="Text Placeholder 19">
            <a:extLst>
              <a:ext uri="{FF2B5EF4-FFF2-40B4-BE49-F238E27FC236}">
                <a16:creationId xmlns:a16="http://schemas.microsoft.com/office/drawing/2014/main" id="{425A1144-0078-45F2-9E8F-94EACE4BDD8F}"/>
              </a:ext>
            </a:extLst>
          </p:cNvPr>
          <p:cNvSpPr>
            <a:spLocks noGrp="1"/>
          </p:cNvSpPr>
          <p:nvPr>
            <p:ph type="body" sz="quarter" idx="33"/>
          </p:nvPr>
        </p:nvSpPr>
        <p:spPr>
          <a:xfrm>
            <a:off x="4424180" y="5302043"/>
            <a:ext cx="2000357" cy="369887"/>
          </a:xfrm>
        </p:spPr>
        <p:txBody>
          <a:bodyPr>
            <a:noAutofit/>
          </a:bodyPr>
          <a:lstStyle>
            <a:lvl1pPr marL="0" indent="0" algn="l">
              <a:buNone/>
              <a:defRPr sz="1600" b="0">
                <a:solidFill>
                  <a:schemeClr val="tx2"/>
                </a:solidFill>
              </a:defRPr>
            </a:lvl1pPr>
          </a:lstStyle>
          <a:p>
            <a:pPr lvl="0"/>
            <a:r>
              <a:rPr lang="en-US" dirty="0"/>
              <a:t>Click to edit Master text styles</a:t>
            </a:r>
            <a:endParaRPr lang="en-ID" dirty="0"/>
          </a:p>
        </p:txBody>
      </p:sp>
    </p:spTree>
    <p:extLst>
      <p:ext uri="{BB962C8B-B14F-4D97-AF65-F5344CB8AC3E}">
        <p14:creationId xmlns:p14="http://schemas.microsoft.com/office/powerpoint/2010/main" val="231740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0" name="Picture Placeholder 12">
            <a:extLst>
              <a:ext uri="{FF2B5EF4-FFF2-40B4-BE49-F238E27FC236}">
                <a16:creationId xmlns:a16="http://schemas.microsoft.com/office/drawing/2014/main" id="{365B65A4-ECDD-4925-A78A-31556ED90CC4}"/>
              </a:ext>
            </a:extLst>
          </p:cNvPr>
          <p:cNvSpPr>
            <a:spLocks noGrp="1"/>
          </p:cNvSpPr>
          <p:nvPr>
            <p:ph type="pic" sz="quarter" idx="13"/>
          </p:nvPr>
        </p:nvSpPr>
        <p:spPr>
          <a:xfrm>
            <a:off x="-1" y="0"/>
            <a:ext cx="12191999" cy="6858000"/>
          </a:xfrm>
        </p:spPr>
        <p:txBody>
          <a:bodyPr/>
          <a:lstStyle/>
          <a:p>
            <a:endParaRPr lang="en-ID"/>
          </a:p>
        </p:txBody>
      </p:sp>
      <p:pic>
        <p:nvPicPr>
          <p:cNvPr id="6" name="Graphic 5">
            <a:extLst>
              <a:ext uri="{FF2B5EF4-FFF2-40B4-BE49-F238E27FC236}">
                <a16:creationId xmlns:a16="http://schemas.microsoft.com/office/drawing/2014/main" id="{1A87F6C0-11F4-4F67-96C9-CF6DD8DA7A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0575" y="309562"/>
            <a:ext cx="10610850" cy="6238875"/>
          </a:xfrm>
          <a:prstGeom prst="rect">
            <a:avLst/>
          </a:prstGeom>
        </p:spPr>
      </p:pic>
      <p:cxnSp>
        <p:nvCxnSpPr>
          <p:cNvPr id="7" name="Straight Connector 6">
            <a:extLst>
              <a:ext uri="{FF2B5EF4-FFF2-40B4-BE49-F238E27FC236}">
                <a16:creationId xmlns:a16="http://schemas.microsoft.com/office/drawing/2014/main" id="{CB2E6FC0-2905-40D6-AE87-4D9A1CBA8430}"/>
              </a:ext>
            </a:extLst>
          </p:cNvPr>
          <p:cNvCxnSpPr>
            <a:cxnSpLocks/>
          </p:cNvCxnSpPr>
          <p:nvPr userDrawn="1"/>
        </p:nvCxnSpPr>
        <p:spPr>
          <a:xfrm flipH="1">
            <a:off x="1" y="3741056"/>
            <a:ext cx="12191999" cy="0"/>
          </a:xfrm>
          <a:prstGeom prst="line">
            <a:avLst/>
          </a:prstGeom>
          <a:ln w="25400">
            <a:solidFill>
              <a:srgbClr val="DEDEDE"/>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CA3B1B9-C968-4EF7-A2F3-484E18FAFA7E}"/>
              </a:ext>
            </a:extLst>
          </p:cNvPr>
          <p:cNvSpPr/>
          <p:nvPr userDrawn="1"/>
        </p:nvSpPr>
        <p:spPr>
          <a:xfrm>
            <a:off x="783772" y="304800"/>
            <a:ext cx="10624457" cy="2598057"/>
          </a:xfrm>
          <a:prstGeom prst="roundRect">
            <a:avLst>
              <a:gd name="adj" fmla="val 884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Freeform: Shape 8">
            <a:extLst>
              <a:ext uri="{FF2B5EF4-FFF2-40B4-BE49-F238E27FC236}">
                <a16:creationId xmlns:a16="http://schemas.microsoft.com/office/drawing/2014/main" id="{C7942DB1-818A-4CB2-9A12-F6890D50FAA9}"/>
              </a:ext>
            </a:extLst>
          </p:cNvPr>
          <p:cNvSpPr/>
          <p:nvPr userDrawn="1"/>
        </p:nvSpPr>
        <p:spPr>
          <a:xfrm>
            <a:off x="783772" y="2278743"/>
            <a:ext cx="10624456" cy="624114"/>
          </a:xfrm>
          <a:custGeom>
            <a:avLst/>
            <a:gdLst>
              <a:gd name="connsiteX0" fmla="*/ 0 w 10624456"/>
              <a:gd name="connsiteY0" fmla="*/ 0 h 624114"/>
              <a:gd name="connsiteX1" fmla="*/ 10624456 w 10624456"/>
              <a:gd name="connsiteY1" fmla="*/ 0 h 624114"/>
              <a:gd name="connsiteX2" fmla="*/ 10624456 w 10624456"/>
              <a:gd name="connsiteY2" fmla="*/ 394295 h 624114"/>
              <a:gd name="connsiteX3" fmla="*/ 10606396 w 10624456"/>
              <a:gd name="connsiteY3" fmla="*/ 483748 h 624114"/>
              <a:gd name="connsiteX4" fmla="*/ 10394633 w 10624456"/>
              <a:gd name="connsiteY4" fmla="*/ 624114 h 624114"/>
              <a:gd name="connsiteX5" fmla="*/ 229824 w 10624456"/>
              <a:gd name="connsiteY5" fmla="*/ 624114 h 624114"/>
              <a:gd name="connsiteX6" fmla="*/ 0 w 10624456"/>
              <a:gd name="connsiteY6" fmla="*/ 394290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4456" h="624114">
                <a:moveTo>
                  <a:pt x="0" y="0"/>
                </a:moveTo>
                <a:lnTo>
                  <a:pt x="10624456" y="0"/>
                </a:lnTo>
                <a:lnTo>
                  <a:pt x="10624456" y="394295"/>
                </a:lnTo>
                <a:lnTo>
                  <a:pt x="10606396" y="483748"/>
                </a:lnTo>
                <a:cubicBezTo>
                  <a:pt x="10571507" y="566235"/>
                  <a:pt x="10489829" y="624114"/>
                  <a:pt x="10394633" y="624114"/>
                </a:cubicBezTo>
                <a:lnTo>
                  <a:pt x="229824" y="624114"/>
                </a:lnTo>
                <a:cubicBezTo>
                  <a:pt x="102896" y="624114"/>
                  <a:pt x="0" y="521218"/>
                  <a:pt x="0" y="394290"/>
                </a:cubicBezTo>
                <a:close/>
              </a:path>
            </a:pathLst>
          </a:custGeom>
          <a:solidFill>
            <a:srgbClr val="FF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0" name="Group 9">
            <a:extLst>
              <a:ext uri="{FF2B5EF4-FFF2-40B4-BE49-F238E27FC236}">
                <a16:creationId xmlns:a16="http://schemas.microsoft.com/office/drawing/2014/main" id="{A65E721D-0095-4322-815A-2E75B269CD76}"/>
              </a:ext>
            </a:extLst>
          </p:cNvPr>
          <p:cNvGrpSpPr/>
          <p:nvPr userDrawn="1"/>
        </p:nvGrpSpPr>
        <p:grpSpPr>
          <a:xfrm>
            <a:off x="1473171" y="3429000"/>
            <a:ext cx="624116" cy="624114"/>
            <a:chOff x="2358456" y="3804958"/>
            <a:chExt cx="1117656" cy="1117654"/>
          </a:xfrm>
          <a:solidFill>
            <a:schemeClr val="tx1">
              <a:lumMod val="85000"/>
              <a:lumOff val="15000"/>
            </a:schemeClr>
          </a:solidFill>
        </p:grpSpPr>
        <p:sp>
          <p:nvSpPr>
            <p:cNvPr id="11" name="Oval 10">
              <a:extLst>
                <a:ext uri="{FF2B5EF4-FFF2-40B4-BE49-F238E27FC236}">
                  <a16:creationId xmlns:a16="http://schemas.microsoft.com/office/drawing/2014/main" id="{C70C23C1-68D7-4E37-897A-B53E6AA20DB7}"/>
                </a:ext>
              </a:extLst>
            </p:cNvPr>
            <p:cNvSpPr/>
            <p:nvPr/>
          </p:nvSpPr>
          <p:spPr>
            <a:xfrm>
              <a:off x="2358456" y="3804958"/>
              <a:ext cx="1117656" cy="11176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2" name="Rectangle 11">
              <a:extLst>
                <a:ext uri="{FF2B5EF4-FFF2-40B4-BE49-F238E27FC236}">
                  <a16:creationId xmlns:a16="http://schemas.microsoft.com/office/drawing/2014/main" id="{A783C395-1FD8-4899-9B08-5518D695DAE9}"/>
                </a:ext>
              </a:extLst>
            </p:cNvPr>
            <p:cNvSpPr/>
            <p:nvPr/>
          </p:nvSpPr>
          <p:spPr>
            <a:xfrm>
              <a:off x="2917236" y="4152645"/>
              <a:ext cx="92" cy="422277"/>
            </a:xfrm>
            <a:prstGeom prst="rect">
              <a:avLst/>
            </a:prstGeom>
            <a:grpFill/>
          </p:spPr>
          <p:txBody>
            <a:bodyPr wrap="none" lIns="0" tIns="0" rIns="0" bIns="0" anchor="ctr" anchorCtr="0">
              <a:spAutoFit/>
            </a:bodyPr>
            <a:lstStyle/>
            <a:p>
              <a:pPr lvl="0" algn="ctr">
                <a:lnSpc>
                  <a:spcPct val="115000"/>
                </a:lnSpc>
                <a:buClr>
                  <a:schemeClr val="dk1"/>
                </a:buClr>
                <a:buSzPts val="1100"/>
              </a:pPr>
              <a:endParaRPr lang="en-US" sz="1800" dirty="0">
                <a:solidFill>
                  <a:schemeClr val="bg1"/>
                </a:solidFill>
                <a:latin typeface="+mn-lt"/>
              </a:endParaRPr>
            </a:p>
          </p:txBody>
        </p:sp>
      </p:grpSp>
      <p:grpSp>
        <p:nvGrpSpPr>
          <p:cNvPr id="13" name="Group 12">
            <a:extLst>
              <a:ext uri="{FF2B5EF4-FFF2-40B4-BE49-F238E27FC236}">
                <a16:creationId xmlns:a16="http://schemas.microsoft.com/office/drawing/2014/main" id="{96AA2071-8478-4D4A-9A00-09E776EF8113}"/>
              </a:ext>
            </a:extLst>
          </p:cNvPr>
          <p:cNvGrpSpPr/>
          <p:nvPr userDrawn="1"/>
        </p:nvGrpSpPr>
        <p:grpSpPr>
          <a:xfrm>
            <a:off x="3550549" y="3429000"/>
            <a:ext cx="624116" cy="624114"/>
            <a:chOff x="2358456" y="3804958"/>
            <a:chExt cx="1117656" cy="1117654"/>
          </a:xfrm>
          <a:solidFill>
            <a:schemeClr val="tx1">
              <a:lumMod val="50000"/>
              <a:lumOff val="50000"/>
            </a:schemeClr>
          </a:solidFill>
        </p:grpSpPr>
        <p:sp>
          <p:nvSpPr>
            <p:cNvPr id="14" name="Oval 13">
              <a:extLst>
                <a:ext uri="{FF2B5EF4-FFF2-40B4-BE49-F238E27FC236}">
                  <a16:creationId xmlns:a16="http://schemas.microsoft.com/office/drawing/2014/main" id="{CD916302-CE56-48E4-ABAA-26C9174779FC}"/>
                </a:ext>
              </a:extLst>
            </p:cNvPr>
            <p:cNvSpPr/>
            <p:nvPr/>
          </p:nvSpPr>
          <p:spPr>
            <a:xfrm>
              <a:off x="2358456" y="3804958"/>
              <a:ext cx="1117656" cy="11176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5" name="Rectangle 14">
              <a:extLst>
                <a:ext uri="{FF2B5EF4-FFF2-40B4-BE49-F238E27FC236}">
                  <a16:creationId xmlns:a16="http://schemas.microsoft.com/office/drawing/2014/main" id="{D69567BC-0B37-4F0F-A290-A03FE88112FD}"/>
                </a:ext>
              </a:extLst>
            </p:cNvPr>
            <p:cNvSpPr/>
            <p:nvPr/>
          </p:nvSpPr>
          <p:spPr>
            <a:xfrm>
              <a:off x="2917236" y="4152645"/>
              <a:ext cx="92" cy="422277"/>
            </a:xfrm>
            <a:prstGeom prst="rect">
              <a:avLst/>
            </a:prstGeom>
            <a:grpFill/>
          </p:spPr>
          <p:txBody>
            <a:bodyPr wrap="none" lIns="0" tIns="0" rIns="0" bIns="0" anchor="ctr" anchorCtr="0">
              <a:spAutoFit/>
            </a:bodyPr>
            <a:lstStyle/>
            <a:p>
              <a:pPr lvl="0" algn="ctr">
                <a:lnSpc>
                  <a:spcPct val="115000"/>
                </a:lnSpc>
                <a:buClr>
                  <a:schemeClr val="dk1"/>
                </a:buClr>
                <a:buSzPts val="1100"/>
              </a:pPr>
              <a:endParaRPr lang="en-US" sz="1800" dirty="0">
                <a:solidFill>
                  <a:schemeClr val="bg1"/>
                </a:solidFill>
                <a:latin typeface="+mn-lt"/>
              </a:endParaRPr>
            </a:p>
          </p:txBody>
        </p:sp>
      </p:grpSp>
      <p:grpSp>
        <p:nvGrpSpPr>
          <p:cNvPr id="16" name="Group 15">
            <a:extLst>
              <a:ext uri="{FF2B5EF4-FFF2-40B4-BE49-F238E27FC236}">
                <a16:creationId xmlns:a16="http://schemas.microsoft.com/office/drawing/2014/main" id="{ED79F05C-6B13-4E09-B76B-660CE3A6FA2E}"/>
              </a:ext>
            </a:extLst>
          </p:cNvPr>
          <p:cNvGrpSpPr/>
          <p:nvPr userDrawn="1"/>
        </p:nvGrpSpPr>
        <p:grpSpPr>
          <a:xfrm>
            <a:off x="5627927" y="3429000"/>
            <a:ext cx="624116" cy="624114"/>
            <a:chOff x="2358456" y="3804958"/>
            <a:chExt cx="1117656" cy="1117654"/>
          </a:xfrm>
          <a:solidFill>
            <a:srgbClr val="C00000"/>
          </a:solidFill>
        </p:grpSpPr>
        <p:sp>
          <p:nvSpPr>
            <p:cNvPr id="17" name="Oval 16">
              <a:extLst>
                <a:ext uri="{FF2B5EF4-FFF2-40B4-BE49-F238E27FC236}">
                  <a16:creationId xmlns:a16="http://schemas.microsoft.com/office/drawing/2014/main" id="{2CE5FE60-1D7F-4187-A882-E588045591CB}"/>
                </a:ext>
              </a:extLst>
            </p:cNvPr>
            <p:cNvSpPr/>
            <p:nvPr/>
          </p:nvSpPr>
          <p:spPr>
            <a:xfrm>
              <a:off x="2358456" y="3804958"/>
              <a:ext cx="1117656" cy="11176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8" name="Rectangle 17">
              <a:extLst>
                <a:ext uri="{FF2B5EF4-FFF2-40B4-BE49-F238E27FC236}">
                  <a16:creationId xmlns:a16="http://schemas.microsoft.com/office/drawing/2014/main" id="{9A3DDDEE-BAA2-4F3A-85E2-7E21E4D2C599}"/>
                </a:ext>
              </a:extLst>
            </p:cNvPr>
            <p:cNvSpPr/>
            <p:nvPr/>
          </p:nvSpPr>
          <p:spPr>
            <a:xfrm>
              <a:off x="2917236" y="4152645"/>
              <a:ext cx="92" cy="422277"/>
            </a:xfrm>
            <a:prstGeom prst="rect">
              <a:avLst/>
            </a:prstGeom>
            <a:grpFill/>
          </p:spPr>
          <p:txBody>
            <a:bodyPr wrap="none" lIns="0" tIns="0" rIns="0" bIns="0" anchor="ctr" anchorCtr="0">
              <a:spAutoFit/>
            </a:bodyPr>
            <a:lstStyle/>
            <a:p>
              <a:pPr lvl="0" algn="ctr">
                <a:lnSpc>
                  <a:spcPct val="115000"/>
                </a:lnSpc>
                <a:buClr>
                  <a:schemeClr val="dk1"/>
                </a:buClr>
                <a:buSzPts val="1100"/>
              </a:pPr>
              <a:endParaRPr lang="en-US" sz="1800" dirty="0">
                <a:solidFill>
                  <a:schemeClr val="bg1"/>
                </a:solidFill>
                <a:latin typeface="+mn-lt"/>
              </a:endParaRPr>
            </a:p>
          </p:txBody>
        </p:sp>
      </p:grpSp>
      <p:grpSp>
        <p:nvGrpSpPr>
          <p:cNvPr id="19" name="Group 18">
            <a:extLst>
              <a:ext uri="{FF2B5EF4-FFF2-40B4-BE49-F238E27FC236}">
                <a16:creationId xmlns:a16="http://schemas.microsoft.com/office/drawing/2014/main" id="{04AB0316-9A24-4EFE-9A65-80AD6B1455F1}"/>
              </a:ext>
            </a:extLst>
          </p:cNvPr>
          <p:cNvGrpSpPr/>
          <p:nvPr userDrawn="1"/>
        </p:nvGrpSpPr>
        <p:grpSpPr>
          <a:xfrm>
            <a:off x="7705305" y="3429000"/>
            <a:ext cx="624116" cy="624114"/>
            <a:chOff x="2358456" y="3804958"/>
            <a:chExt cx="1117656" cy="1117654"/>
          </a:xfrm>
          <a:solidFill>
            <a:srgbClr val="FF4949"/>
          </a:solidFill>
        </p:grpSpPr>
        <p:sp>
          <p:nvSpPr>
            <p:cNvPr id="20" name="Oval 19">
              <a:extLst>
                <a:ext uri="{FF2B5EF4-FFF2-40B4-BE49-F238E27FC236}">
                  <a16:creationId xmlns:a16="http://schemas.microsoft.com/office/drawing/2014/main" id="{22A2D900-52BB-40BF-9AFC-BDD6EF7E0F25}"/>
                </a:ext>
              </a:extLst>
            </p:cNvPr>
            <p:cNvSpPr/>
            <p:nvPr/>
          </p:nvSpPr>
          <p:spPr>
            <a:xfrm>
              <a:off x="2358456" y="3804958"/>
              <a:ext cx="1117656" cy="11176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21" name="Rectangle 20">
              <a:extLst>
                <a:ext uri="{FF2B5EF4-FFF2-40B4-BE49-F238E27FC236}">
                  <a16:creationId xmlns:a16="http://schemas.microsoft.com/office/drawing/2014/main" id="{9BB3E65D-7FA8-47CB-8258-FF26543C4CAB}"/>
                </a:ext>
              </a:extLst>
            </p:cNvPr>
            <p:cNvSpPr/>
            <p:nvPr/>
          </p:nvSpPr>
          <p:spPr>
            <a:xfrm>
              <a:off x="2917236" y="4152645"/>
              <a:ext cx="92" cy="422277"/>
            </a:xfrm>
            <a:prstGeom prst="rect">
              <a:avLst/>
            </a:prstGeom>
            <a:grpFill/>
          </p:spPr>
          <p:txBody>
            <a:bodyPr wrap="none" lIns="0" tIns="0" rIns="0" bIns="0" anchor="ctr" anchorCtr="0">
              <a:spAutoFit/>
            </a:bodyPr>
            <a:lstStyle/>
            <a:p>
              <a:pPr lvl="0" algn="ctr">
                <a:lnSpc>
                  <a:spcPct val="115000"/>
                </a:lnSpc>
                <a:buClr>
                  <a:schemeClr val="dk1"/>
                </a:buClr>
                <a:buSzPts val="1100"/>
              </a:pPr>
              <a:endParaRPr lang="en-US" sz="1800" dirty="0">
                <a:solidFill>
                  <a:schemeClr val="bg1"/>
                </a:solidFill>
                <a:latin typeface="+mn-lt"/>
              </a:endParaRPr>
            </a:p>
          </p:txBody>
        </p:sp>
      </p:grpSp>
      <p:grpSp>
        <p:nvGrpSpPr>
          <p:cNvPr id="22" name="Group 21">
            <a:extLst>
              <a:ext uri="{FF2B5EF4-FFF2-40B4-BE49-F238E27FC236}">
                <a16:creationId xmlns:a16="http://schemas.microsoft.com/office/drawing/2014/main" id="{6D8CDE60-7D9A-419D-92AA-5152525C524A}"/>
              </a:ext>
            </a:extLst>
          </p:cNvPr>
          <p:cNvGrpSpPr/>
          <p:nvPr userDrawn="1"/>
        </p:nvGrpSpPr>
        <p:grpSpPr>
          <a:xfrm>
            <a:off x="9782682" y="3429000"/>
            <a:ext cx="624116" cy="624114"/>
            <a:chOff x="2358456" y="3804958"/>
            <a:chExt cx="1117656" cy="1117654"/>
          </a:xfrm>
          <a:solidFill>
            <a:srgbClr val="FF9797"/>
          </a:solidFill>
        </p:grpSpPr>
        <p:sp>
          <p:nvSpPr>
            <p:cNvPr id="23" name="Oval 22">
              <a:extLst>
                <a:ext uri="{FF2B5EF4-FFF2-40B4-BE49-F238E27FC236}">
                  <a16:creationId xmlns:a16="http://schemas.microsoft.com/office/drawing/2014/main" id="{A4BB1237-C590-4F9A-9027-AD88853FEE1F}"/>
                </a:ext>
              </a:extLst>
            </p:cNvPr>
            <p:cNvSpPr/>
            <p:nvPr/>
          </p:nvSpPr>
          <p:spPr>
            <a:xfrm>
              <a:off x="2358456" y="3804958"/>
              <a:ext cx="1117656" cy="11176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24" name="Rectangle 23">
              <a:extLst>
                <a:ext uri="{FF2B5EF4-FFF2-40B4-BE49-F238E27FC236}">
                  <a16:creationId xmlns:a16="http://schemas.microsoft.com/office/drawing/2014/main" id="{C30BC1C3-D490-4B59-BD15-7D7F30C91ED9}"/>
                </a:ext>
              </a:extLst>
            </p:cNvPr>
            <p:cNvSpPr/>
            <p:nvPr/>
          </p:nvSpPr>
          <p:spPr>
            <a:xfrm>
              <a:off x="2917236" y="4152645"/>
              <a:ext cx="92" cy="422277"/>
            </a:xfrm>
            <a:prstGeom prst="rect">
              <a:avLst/>
            </a:prstGeom>
            <a:grpFill/>
          </p:spPr>
          <p:txBody>
            <a:bodyPr wrap="none" lIns="0" tIns="0" rIns="0" bIns="0" anchor="ctr" anchorCtr="0">
              <a:spAutoFit/>
            </a:bodyPr>
            <a:lstStyle/>
            <a:p>
              <a:pPr lvl="0" algn="ctr">
                <a:lnSpc>
                  <a:spcPct val="115000"/>
                </a:lnSpc>
                <a:buClr>
                  <a:schemeClr val="dk1"/>
                </a:buClr>
                <a:buSzPts val="1100"/>
              </a:pPr>
              <a:endParaRPr lang="en-US" sz="1800" dirty="0">
                <a:solidFill>
                  <a:schemeClr val="bg1"/>
                </a:solidFill>
                <a:latin typeface="+mn-lt"/>
              </a:endParaRPr>
            </a:p>
          </p:txBody>
        </p:sp>
      </p:grpSp>
      <p:sp>
        <p:nvSpPr>
          <p:cNvPr id="5" name="Slide Number Placeholder 4">
            <a:extLst>
              <a:ext uri="{FF2B5EF4-FFF2-40B4-BE49-F238E27FC236}">
                <a16:creationId xmlns:a16="http://schemas.microsoft.com/office/drawing/2014/main" id="{9A66539C-FE84-45AF-82E1-2B2832E9A92E}"/>
              </a:ext>
            </a:extLst>
          </p:cNvPr>
          <p:cNvSpPr>
            <a:spLocks noGrp="1"/>
          </p:cNvSpPr>
          <p:nvPr>
            <p:ph type="sldNum" sz="quarter" idx="12"/>
          </p:nvPr>
        </p:nvSpPr>
        <p:spPr/>
        <p:txBody>
          <a:bodyPr/>
          <a:lstStyle/>
          <a:p>
            <a:fld id="{0C8E813C-15A7-4532-B388-518526C06287}" type="slidenum">
              <a:rPr lang="en-ID" smtClean="0"/>
              <a:t>‹nº›</a:t>
            </a:fld>
            <a:endParaRPr lang="en-ID"/>
          </a:p>
        </p:txBody>
      </p:sp>
      <p:sp>
        <p:nvSpPr>
          <p:cNvPr id="26" name="Title 1">
            <a:extLst>
              <a:ext uri="{FF2B5EF4-FFF2-40B4-BE49-F238E27FC236}">
                <a16:creationId xmlns:a16="http://schemas.microsoft.com/office/drawing/2014/main" id="{19AB42E8-1BB3-4BEC-A986-B633E71DA7C9}"/>
              </a:ext>
            </a:extLst>
          </p:cNvPr>
          <p:cNvSpPr>
            <a:spLocks noGrp="1"/>
          </p:cNvSpPr>
          <p:nvPr>
            <p:ph type="title"/>
          </p:nvPr>
        </p:nvSpPr>
        <p:spPr>
          <a:xfrm>
            <a:off x="1132114" y="836384"/>
            <a:ext cx="9927772" cy="737961"/>
          </a:xfrm>
        </p:spPr>
        <p:txBody>
          <a:bodyPr>
            <a:normAutofit/>
          </a:bodyPr>
          <a:lstStyle>
            <a:lvl1pPr>
              <a:defRPr sz="2800" b="1"/>
            </a:lvl1pPr>
          </a:lstStyle>
          <a:p>
            <a:r>
              <a:rPr lang="en-US"/>
              <a:t>Click to edit Master title style</a:t>
            </a:r>
            <a:endParaRPr lang="en-ID"/>
          </a:p>
        </p:txBody>
      </p:sp>
      <p:sp>
        <p:nvSpPr>
          <p:cNvPr id="28" name="Text Placeholder 19">
            <a:extLst>
              <a:ext uri="{FF2B5EF4-FFF2-40B4-BE49-F238E27FC236}">
                <a16:creationId xmlns:a16="http://schemas.microsoft.com/office/drawing/2014/main" id="{5CF5C7B9-2CB9-4B1A-AB33-FA8DC68E9CDF}"/>
              </a:ext>
            </a:extLst>
          </p:cNvPr>
          <p:cNvSpPr>
            <a:spLocks noGrp="1"/>
          </p:cNvSpPr>
          <p:nvPr>
            <p:ph type="body" sz="quarter" idx="14"/>
          </p:nvPr>
        </p:nvSpPr>
        <p:spPr>
          <a:xfrm>
            <a:off x="939858" y="4324654"/>
            <a:ext cx="1690687" cy="369887"/>
          </a:xfrm>
        </p:spPr>
        <p:txBody>
          <a:bodyPr>
            <a:noAutofit/>
          </a:bodyPr>
          <a:lstStyle>
            <a:lvl1pPr marL="0" indent="0" algn="ctr">
              <a:buNone/>
              <a:defRPr sz="2000" b="1">
                <a:solidFill>
                  <a:srgbClr val="404040"/>
                </a:solidFill>
              </a:defRPr>
            </a:lvl1pPr>
          </a:lstStyle>
          <a:p>
            <a:pPr lvl="0"/>
            <a:r>
              <a:rPr lang="en-US" dirty="0"/>
              <a:t>Click to edit Master text styles</a:t>
            </a:r>
            <a:endParaRPr lang="en-ID" dirty="0"/>
          </a:p>
        </p:txBody>
      </p:sp>
      <p:sp>
        <p:nvSpPr>
          <p:cNvPr id="29" name="Text Placeholder 19">
            <a:extLst>
              <a:ext uri="{FF2B5EF4-FFF2-40B4-BE49-F238E27FC236}">
                <a16:creationId xmlns:a16="http://schemas.microsoft.com/office/drawing/2014/main" id="{35CE7A27-FAF0-4A6C-B5E4-FBA0F0042C1A}"/>
              </a:ext>
            </a:extLst>
          </p:cNvPr>
          <p:cNvSpPr>
            <a:spLocks noGrp="1"/>
          </p:cNvSpPr>
          <p:nvPr>
            <p:ph type="body" sz="quarter" idx="15"/>
          </p:nvPr>
        </p:nvSpPr>
        <p:spPr>
          <a:xfrm>
            <a:off x="939858" y="4870754"/>
            <a:ext cx="1690687" cy="369887"/>
          </a:xfrm>
        </p:spPr>
        <p:txBody>
          <a:bodyPr>
            <a:noAutofit/>
          </a:bodyPr>
          <a:lstStyle>
            <a:lvl1pPr marL="0" indent="0" algn="ctr">
              <a:buNone/>
              <a:defRPr sz="1600" b="0">
                <a:solidFill>
                  <a:schemeClr val="tx2"/>
                </a:solidFill>
              </a:defRPr>
            </a:lvl1pPr>
          </a:lstStyle>
          <a:p>
            <a:pPr lvl="0"/>
            <a:r>
              <a:rPr lang="en-US" dirty="0"/>
              <a:t>Click to edit Master text styles</a:t>
            </a:r>
            <a:endParaRPr lang="en-ID" dirty="0"/>
          </a:p>
        </p:txBody>
      </p:sp>
      <p:sp>
        <p:nvSpPr>
          <p:cNvPr id="32" name="Text Placeholder 19">
            <a:extLst>
              <a:ext uri="{FF2B5EF4-FFF2-40B4-BE49-F238E27FC236}">
                <a16:creationId xmlns:a16="http://schemas.microsoft.com/office/drawing/2014/main" id="{FA446603-CD00-466B-A328-76CB274B8742}"/>
              </a:ext>
            </a:extLst>
          </p:cNvPr>
          <p:cNvSpPr>
            <a:spLocks noGrp="1"/>
          </p:cNvSpPr>
          <p:nvPr>
            <p:ph type="body" sz="quarter" idx="16"/>
          </p:nvPr>
        </p:nvSpPr>
        <p:spPr>
          <a:xfrm>
            <a:off x="3017236" y="4324654"/>
            <a:ext cx="1690687" cy="369887"/>
          </a:xfrm>
        </p:spPr>
        <p:txBody>
          <a:bodyPr>
            <a:noAutofit/>
          </a:bodyPr>
          <a:lstStyle>
            <a:lvl1pPr marL="0" indent="0" algn="ctr">
              <a:buNone/>
              <a:defRPr sz="2000" b="1">
                <a:solidFill>
                  <a:srgbClr val="7F7F7F"/>
                </a:solidFill>
              </a:defRPr>
            </a:lvl1pPr>
          </a:lstStyle>
          <a:p>
            <a:pPr lvl="0"/>
            <a:r>
              <a:rPr lang="en-US" dirty="0"/>
              <a:t>Click to edit Master text styles</a:t>
            </a:r>
            <a:endParaRPr lang="en-ID" dirty="0"/>
          </a:p>
        </p:txBody>
      </p:sp>
      <p:sp>
        <p:nvSpPr>
          <p:cNvPr id="33" name="Text Placeholder 19">
            <a:extLst>
              <a:ext uri="{FF2B5EF4-FFF2-40B4-BE49-F238E27FC236}">
                <a16:creationId xmlns:a16="http://schemas.microsoft.com/office/drawing/2014/main" id="{18A8455F-5D1E-4091-B94A-0ACD28B056DC}"/>
              </a:ext>
            </a:extLst>
          </p:cNvPr>
          <p:cNvSpPr>
            <a:spLocks noGrp="1"/>
          </p:cNvSpPr>
          <p:nvPr>
            <p:ph type="body" sz="quarter" idx="17"/>
          </p:nvPr>
        </p:nvSpPr>
        <p:spPr>
          <a:xfrm>
            <a:off x="3017236" y="4870754"/>
            <a:ext cx="1690687" cy="369887"/>
          </a:xfrm>
        </p:spPr>
        <p:txBody>
          <a:bodyPr>
            <a:noAutofit/>
          </a:bodyPr>
          <a:lstStyle>
            <a:lvl1pPr marL="0" indent="0" algn="ctr">
              <a:buNone/>
              <a:defRPr sz="1600" b="0">
                <a:solidFill>
                  <a:schemeClr val="tx2"/>
                </a:solidFill>
              </a:defRPr>
            </a:lvl1pPr>
          </a:lstStyle>
          <a:p>
            <a:pPr lvl="0"/>
            <a:r>
              <a:rPr lang="en-US" dirty="0"/>
              <a:t>Click to edit Master text styles</a:t>
            </a:r>
            <a:endParaRPr lang="en-ID" dirty="0"/>
          </a:p>
        </p:txBody>
      </p:sp>
      <p:sp>
        <p:nvSpPr>
          <p:cNvPr id="34" name="Text Placeholder 19">
            <a:extLst>
              <a:ext uri="{FF2B5EF4-FFF2-40B4-BE49-F238E27FC236}">
                <a16:creationId xmlns:a16="http://schemas.microsoft.com/office/drawing/2014/main" id="{14835EF3-1AC7-49E0-8E65-156DB117801D}"/>
              </a:ext>
            </a:extLst>
          </p:cNvPr>
          <p:cNvSpPr>
            <a:spLocks noGrp="1"/>
          </p:cNvSpPr>
          <p:nvPr>
            <p:ph type="body" sz="quarter" idx="18"/>
          </p:nvPr>
        </p:nvSpPr>
        <p:spPr>
          <a:xfrm>
            <a:off x="5094614" y="4324654"/>
            <a:ext cx="1690687" cy="369887"/>
          </a:xfrm>
        </p:spPr>
        <p:txBody>
          <a:bodyPr>
            <a:noAutofit/>
          </a:bodyPr>
          <a:lstStyle>
            <a:lvl1pPr marL="0" indent="0" algn="ctr">
              <a:buNone/>
              <a:defRPr sz="2000" b="1">
                <a:solidFill>
                  <a:srgbClr val="C10000"/>
                </a:solidFill>
              </a:defRPr>
            </a:lvl1pPr>
          </a:lstStyle>
          <a:p>
            <a:pPr lvl="0"/>
            <a:r>
              <a:rPr lang="en-US" dirty="0"/>
              <a:t>Click to edit Master text styles</a:t>
            </a:r>
            <a:endParaRPr lang="en-ID" dirty="0"/>
          </a:p>
        </p:txBody>
      </p:sp>
      <p:sp>
        <p:nvSpPr>
          <p:cNvPr id="35" name="Text Placeholder 19">
            <a:extLst>
              <a:ext uri="{FF2B5EF4-FFF2-40B4-BE49-F238E27FC236}">
                <a16:creationId xmlns:a16="http://schemas.microsoft.com/office/drawing/2014/main" id="{AD67BE78-AA8F-459A-AFA5-AC24AB760003}"/>
              </a:ext>
            </a:extLst>
          </p:cNvPr>
          <p:cNvSpPr>
            <a:spLocks noGrp="1"/>
          </p:cNvSpPr>
          <p:nvPr>
            <p:ph type="body" sz="quarter" idx="19"/>
          </p:nvPr>
        </p:nvSpPr>
        <p:spPr>
          <a:xfrm>
            <a:off x="5094614" y="4870754"/>
            <a:ext cx="1690687" cy="369887"/>
          </a:xfrm>
        </p:spPr>
        <p:txBody>
          <a:bodyPr>
            <a:noAutofit/>
          </a:bodyPr>
          <a:lstStyle>
            <a:lvl1pPr marL="0" indent="0" algn="ctr">
              <a:buNone/>
              <a:defRPr sz="1600" b="0">
                <a:solidFill>
                  <a:schemeClr val="tx2"/>
                </a:solidFill>
              </a:defRPr>
            </a:lvl1pPr>
          </a:lstStyle>
          <a:p>
            <a:pPr lvl="0"/>
            <a:r>
              <a:rPr lang="en-US" dirty="0"/>
              <a:t>Click to edit Master text styles</a:t>
            </a:r>
            <a:endParaRPr lang="en-ID" dirty="0"/>
          </a:p>
        </p:txBody>
      </p:sp>
      <p:sp>
        <p:nvSpPr>
          <p:cNvPr id="36" name="Text Placeholder 19">
            <a:extLst>
              <a:ext uri="{FF2B5EF4-FFF2-40B4-BE49-F238E27FC236}">
                <a16:creationId xmlns:a16="http://schemas.microsoft.com/office/drawing/2014/main" id="{5DF7C402-5CE2-4A31-87B3-053F887DCF2D}"/>
              </a:ext>
            </a:extLst>
          </p:cNvPr>
          <p:cNvSpPr>
            <a:spLocks noGrp="1"/>
          </p:cNvSpPr>
          <p:nvPr>
            <p:ph type="body" sz="quarter" idx="20"/>
          </p:nvPr>
        </p:nvSpPr>
        <p:spPr>
          <a:xfrm>
            <a:off x="7171992" y="4324654"/>
            <a:ext cx="1690687" cy="369887"/>
          </a:xfrm>
        </p:spPr>
        <p:txBody>
          <a:bodyPr>
            <a:noAutofit/>
          </a:bodyPr>
          <a:lstStyle>
            <a:lvl1pPr marL="0" indent="0" algn="ctr">
              <a:buNone/>
              <a:defRPr sz="2000" b="1">
                <a:solidFill>
                  <a:srgbClr val="FF4949"/>
                </a:solidFill>
              </a:defRPr>
            </a:lvl1pPr>
          </a:lstStyle>
          <a:p>
            <a:pPr lvl="0"/>
            <a:r>
              <a:rPr lang="en-US" dirty="0"/>
              <a:t>Click to edit Master text styles</a:t>
            </a:r>
            <a:endParaRPr lang="en-ID" dirty="0"/>
          </a:p>
        </p:txBody>
      </p:sp>
      <p:sp>
        <p:nvSpPr>
          <p:cNvPr id="37" name="Text Placeholder 19">
            <a:extLst>
              <a:ext uri="{FF2B5EF4-FFF2-40B4-BE49-F238E27FC236}">
                <a16:creationId xmlns:a16="http://schemas.microsoft.com/office/drawing/2014/main" id="{7D003CE2-6EA4-4F74-91B5-397CDB814B1E}"/>
              </a:ext>
            </a:extLst>
          </p:cNvPr>
          <p:cNvSpPr>
            <a:spLocks noGrp="1"/>
          </p:cNvSpPr>
          <p:nvPr>
            <p:ph type="body" sz="quarter" idx="21"/>
          </p:nvPr>
        </p:nvSpPr>
        <p:spPr>
          <a:xfrm>
            <a:off x="7171992" y="4870754"/>
            <a:ext cx="1690687" cy="369887"/>
          </a:xfrm>
        </p:spPr>
        <p:txBody>
          <a:bodyPr>
            <a:noAutofit/>
          </a:bodyPr>
          <a:lstStyle>
            <a:lvl1pPr marL="0" indent="0" algn="ctr">
              <a:buNone/>
              <a:defRPr sz="1600" b="0">
                <a:solidFill>
                  <a:schemeClr val="tx2"/>
                </a:solidFill>
              </a:defRPr>
            </a:lvl1pPr>
          </a:lstStyle>
          <a:p>
            <a:pPr lvl="0"/>
            <a:r>
              <a:rPr lang="en-US" dirty="0"/>
              <a:t>Click to edit Master text styles</a:t>
            </a:r>
            <a:endParaRPr lang="en-ID" dirty="0"/>
          </a:p>
        </p:txBody>
      </p:sp>
      <p:sp>
        <p:nvSpPr>
          <p:cNvPr id="38" name="Text Placeholder 19">
            <a:extLst>
              <a:ext uri="{FF2B5EF4-FFF2-40B4-BE49-F238E27FC236}">
                <a16:creationId xmlns:a16="http://schemas.microsoft.com/office/drawing/2014/main" id="{24E73B9F-D6C8-4519-A8C1-92FFE6E8B33A}"/>
              </a:ext>
            </a:extLst>
          </p:cNvPr>
          <p:cNvSpPr>
            <a:spLocks noGrp="1"/>
          </p:cNvSpPr>
          <p:nvPr>
            <p:ph type="body" sz="quarter" idx="22"/>
          </p:nvPr>
        </p:nvSpPr>
        <p:spPr>
          <a:xfrm>
            <a:off x="9249369" y="4324654"/>
            <a:ext cx="1690687" cy="369887"/>
          </a:xfrm>
        </p:spPr>
        <p:txBody>
          <a:bodyPr>
            <a:noAutofit/>
          </a:bodyPr>
          <a:lstStyle>
            <a:lvl1pPr marL="0" indent="0" algn="ctr">
              <a:buNone/>
              <a:defRPr sz="2000" b="1">
                <a:solidFill>
                  <a:srgbClr val="FF9797"/>
                </a:solidFill>
              </a:defRPr>
            </a:lvl1pPr>
          </a:lstStyle>
          <a:p>
            <a:pPr lvl="0"/>
            <a:r>
              <a:rPr lang="en-US" dirty="0"/>
              <a:t>Click to edit Master text styles</a:t>
            </a:r>
            <a:endParaRPr lang="en-ID" dirty="0"/>
          </a:p>
        </p:txBody>
      </p:sp>
      <p:sp>
        <p:nvSpPr>
          <p:cNvPr id="39" name="Text Placeholder 19">
            <a:extLst>
              <a:ext uri="{FF2B5EF4-FFF2-40B4-BE49-F238E27FC236}">
                <a16:creationId xmlns:a16="http://schemas.microsoft.com/office/drawing/2014/main" id="{8DA60A9D-F0CD-4650-839E-F774C3B3325E}"/>
              </a:ext>
            </a:extLst>
          </p:cNvPr>
          <p:cNvSpPr>
            <a:spLocks noGrp="1"/>
          </p:cNvSpPr>
          <p:nvPr>
            <p:ph type="body" sz="quarter" idx="23"/>
          </p:nvPr>
        </p:nvSpPr>
        <p:spPr>
          <a:xfrm>
            <a:off x="9249369" y="4870754"/>
            <a:ext cx="1690687" cy="369887"/>
          </a:xfrm>
        </p:spPr>
        <p:txBody>
          <a:bodyPr>
            <a:noAutofit/>
          </a:bodyPr>
          <a:lstStyle>
            <a:lvl1pPr marL="0" indent="0" algn="ctr">
              <a:buNone/>
              <a:defRPr sz="1600" b="0">
                <a:solidFill>
                  <a:schemeClr val="tx2"/>
                </a:solidFill>
              </a:defRPr>
            </a:lvl1pPr>
          </a:lstStyle>
          <a:p>
            <a:pPr lvl="0"/>
            <a:r>
              <a:rPr lang="en-US" dirty="0"/>
              <a:t>Click to edit Master text styles</a:t>
            </a:r>
            <a:endParaRPr lang="en-ID" dirty="0"/>
          </a:p>
        </p:txBody>
      </p:sp>
      <p:sp>
        <p:nvSpPr>
          <p:cNvPr id="42" name="Text Placeholder 41">
            <a:extLst>
              <a:ext uri="{FF2B5EF4-FFF2-40B4-BE49-F238E27FC236}">
                <a16:creationId xmlns:a16="http://schemas.microsoft.com/office/drawing/2014/main" id="{D0C2D1C4-0146-466C-B683-5A07C5EFF652}"/>
              </a:ext>
            </a:extLst>
          </p:cNvPr>
          <p:cNvSpPr>
            <a:spLocks noGrp="1"/>
          </p:cNvSpPr>
          <p:nvPr>
            <p:ph type="body" sz="quarter" idx="24"/>
          </p:nvPr>
        </p:nvSpPr>
        <p:spPr>
          <a:xfrm>
            <a:off x="1131888" y="2451100"/>
            <a:ext cx="9928225" cy="239713"/>
          </a:xfrm>
        </p:spPr>
        <p:txBody>
          <a:bodyPr>
            <a:noAutofit/>
          </a:bodyPr>
          <a:lstStyle>
            <a:lvl1pPr marL="0" indent="0">
              <a:buNone/>
              <a:defRPr sz="1800">
                <a:solidFill>
                  <a:schemeClr val="bg1"/>
                </a:solidFill>
                <a:latin typeface="+mj-lt"/>
              </a:defRPr>
            </a:lvl1pPr>
            <a:lvl2pPr marL="457200" indent="0">
              <a:buNone/>
              <a:defRPr sz="1600">
                <a:solidFill>
                  <a:schemeClr val="bg1"/>
                </a:solidFill>
                <a:latin typeface="+mj-lt"/>
              </a:defRPr>
            </a:lvl2pPr>
            <a:lvl3pPr marL="914400" indent="0">
              <a:buNone/>
              <a:defRPr sz="1600">
                <a:solidFill>
                  <a:schemeClr val="bg1"/>
                </a:solidFill>
                <a:latin typeface="+mj-lt"/>
              </a:defRPr>
            </a:lvl3pPr>
            <a:lvl4pPr marL="1371600" indent="0">
              <a:buNone/>
              <a:defRPr sz="1600">
                <a:solidFill>
                  <a:schemeClr val="bg1"/>
                </a:solidFill>
                <a:latin typeface="+mj-lt"/>
              </a:defRPr>
            </a:lvl4pPr>
            <a:lvl5pPr marL="1828800" indent="0">
              <a:buNone/>
              <a:defRPr sz="1600">
                <a:solidFill>
                  <a:schemeClr val="bg1"/>
                </a:solidFill>
                <a:latin typeface="+mj-lt"/>
              </a:defRPr>
            </a:lvl5pPr>
          </a:lstStyle>
          <a:p>
            <a:pPr lvl="0"/>
            <a:r>
              <a:rPr lang="en-US" dirty="0"/>
              <a:t>Click to edit Master text styles</a:t>
            </a:r>
            <a:endParaRPr lang="en-ID" dirty="0"/>
          </a:p>
        </p:txBody>
      </p:sp>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73726" y="135759"/>
            <a:ext cx="598346" cy="598346"/>
          </a:xfrm>
          <a:prstGeom prst="rect">
            <a:avLst/>
          </a:prstGeom>
        </p:spPr>
      </p:pic>
    </p:spTree>
    <p:extLst>
      <p:ext uri="{BB962C8B-B14F-4D97-AF65-F5344CB8AC3E}">
        <p14:creationId xmlns:p14="http://schemas.microsoft.com/office/powerpoint/2010/main" val="347860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1" name="Picture Placeholder 12">
            <a:extLst>
              <a:ext uri="{FF2B5EF4-FFF2-40B4-BE49-F238E27FC236}">
                <a16:creationId xmlns:a16="http://schemas.microsoft.com/office/drawing/2014/main" id="{8C7BA6A1-F3B5-47A6-B719-5AAE72ABA1AB}"/>
              </a:ext>
            </a:extLst>
          </p:cNvPr>
          <p:cNvSpPr>
            <a:spLocks noGrp="1"/>
          </p:cNvSpPr>
          <p:nvPr>
            <p:ph type="pic" sz="quarter" idx="13"/>
          </p:nvPr>
        </p:nvSpPr>
        <p:spPr>
          <a:xfrm>
            <a:off x="-1" y="0"/>
            <a:ext cx="12191999" cy="6858000"/>
          </a:xfrm>
        </p:spPr>
        <p:txBody>
          <a:bodyPr/>
          <a:lstStyle/>
          <a:p>
            <a:endParaRPr lang="en-ID"/>
          </a:p>
        </p:txBody>
      </p:sp>
      <p:sp>
        <p:nvSpPr>
          <p:cNvPr id="22" name="Title 1">
            <a:extLst>
              <a:ext uri="{FF2B5EF4-FFF2-40B4-BE49-F238E27FC236}">
                <a16:creationId xmlns:a16="http://schemas.microsoft.com/office/drawing/2014/main" id="{64AC7079-2E5D-460C-8B9B-FFAAB7B59BF0}"/>
              </a:ext>
            </a:extLst>
          </p:cNvPr>
          <p:cNvSpPr>
            <a:spLocks noGrp="1"/>
          </p:cNvSpPr>
          <p:nvPr>
            <p:ph type="title"/>
          </p:nvPr>
        </p:nvSpPr>
        <p:spPr>
          <a:xfrm>
            <a:off x="838200" y="365125"/>
            <a:ext cx="10515600" cy="737961"/>
          </a:xfrm>
        </p:spPr>
        <p:txBody>
          <a:bodyPr>
            <a:normAutofit/>
          </a:bodyPr>
          <a:lstStyle>
            <a:lvl1pPr>
              <a:defRPr sz="2800" b="1"/>
            </a:lvl1pPr>
          </a:lstStyle>
          <a:p>
            <a:r>
              <a:rPr lang="en-US"/>
              <a:t>Click to edit Master title style</a:t>
            </a:r>
            <a:endParaRPr lang="en-ID"/>
          </a:p>
        </p:txBody>
      </p:sp>
      <p:cxnSp>
        <p:nvCxnSpPr>
          <p:cNvPr id="6" name="Straight Connector 5">
            <a:extLst>
              <a:ext uri="{FF2B5EF4-FFF2-40B4-BE49-F238E27FC236}">
                <a16:creationId xmlns:a16="http://schemas.microsoft.com/office/drawing/2014/main" id="{2D9B9660-5BE5-4FFA-9F82-FB9CDA05CA08}"/>
              </a:ext>
            </a:extLst>
          </p:cNvPr>
          <p:cNvCxnSpPr/>
          <p:nvPr userDrawn="1"/>
        </p:nvCxnSpPr>
        <p:spPr>
          <a:xfrm>
            <a:off x="0" y="2324100"/>
            <a:ext cx="12192000" cy="0"/>
          </a:xfrm>
          <a:prstGeom prst="line">
            <a:avLst/>
          </a:prstGeom>
          <a:ln>
            <a:solidFill>
              <a:srgbClr val="DEDEDE"/>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1A14F49-BCB4-4E19-B1CB-6F631D32D3AB}"/>
              </a:ext>
            </a:extLst>
          </p:cNvPr>
          <p:cNvGrpSpPr/>
          <p:nvPr userDrawn="1"/>
        </p:nvGrpSpPr>
        <p:grpSpPr>
          <a:xfrm>
            <a:off x="891104" y="2242205"/>
            <a:ext cx="163790" cy="3844270"/>
            <a:chOff x="891104" y="2242205"/>
            <a:chExt cx="163790" cy="3844270"/>
          </a:xfrm>
        </p:grpSpPr>
        <p:sp>
          <p:nvSpPr>
            <p:cNvPr id="8" name="Oval 7">
              <a:extLst>
                <a:ext uri="{FF2B5EF4-FFF2-40B4-BE49-F238E27FC236}">
                  <a16:creationId xmlns:a16="http://schemas.microsoft.com/office/drawing/2014/main" id="{D5DDACF1-8B50-42FA-A4BE-75A0D3F796A6}"/>
                </a:ext>
              </a:extLst>
            </p:cNvPr>
            <p:cNvSpPr/>
            <p:nvPr/>
          </p:nvSpPr>
          <p:spPr>
            <a:xfrm flipH="1">
              <a:off x="891104" y="2242205"/>
              <a:ext cx="163790" cy="163790"/>
            </a:xfrm>
            <a:prstGeom prst="ellipse">
              <a:avLst/>
            </a:prstGeom>
            <a:noFill/>
            <a:ln w="28575">
              <a:solidFill>
                <a:srgbClr val="FF4949"/>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9" name="Straight Connector 8">
              <a:extLst>
                <a:ext uri="{FF2B5EF4-FFF2-40B4-BE49-F238E27FC236}">
                  <a16:creationId xmlns:a16="http://schemas.microsoft.com/office/drawing/2014/main" id="{29D5348D-2D6B-4C5D-A4B5-11A34A3652C1}"/>
                </a:ext>
              </a:extLst>
            </p:cNvPr>
            <p:cNvCxnSpPr>
              <a:stCxn id="8" idx="4"/>
            </p:cNvCxnSpPr>
            <p:nvPr/>
          </p:nvCxnSpPr>
          <p:spPr>
            <a:xfrm>
              <a:off x="972999" y="2405995"/>
              <a:ext cx="0" cy="3680480"/>
            </a:xfrm>
            <a:prstGeom prst="line">
              <a:avLst/>
            </a:prstGeom>
            <a:ln>
              <a:solidFill>
                <a:srgbClr val="FF4949"/>
              </a:solidFill>
              <a:tailEnd type="oval" w="sm" len="sm"/>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51E20B35-F70C-4BD4-99FF-2F3B1ECB7B9B}"/>
              </a:ext>
            </a:extLst>
          </p:cNvPr>
          <p:cNvSpPr/>
          <p:nvPr userDrawn="1"/>
        </p:nvSpPr>
        <p:spPr>
          <a:xfrm flipH="1">
            <a:off x="3177104" y="2242205"/>
            <a:ext cx="163790" cy="163790"/>
          </a:xfrm>
          <a:prstGeom prst="ellipse">
            <a:avLst/>
          </a:prstGeom>
          <a:noFill/>
          <a:ln w="28575">
            <a:solidFill>
              <a:srgbClr val="C10000"/>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11" name="Straight Connector 10">
            <a:extLst>
              <a:ext uri="{FF2B5EF4-FFF2-40B4-BE49-F238E27FC236}">
                <a16:creationId xmlns:a16="http://schemas.microsoft.com/office/drawing/2014/main" id="{E8E50A1F-AFD0-4080-A1ED-8F3D3C9B0257}"/>
              </a:ext>
            </a:extLst>
          </p:cNvPr>
          <p:cNvCxnSpPr>
            <a:stCxn id="10" idx="4"/>
          </p:cNvCxnSpPr>
          <p:nvPr userDrawn="1"/>
        </p:nvCxnSpPr>
        <p:spPr>
          <a:xfrm>
            <a:off x="3258999" y="2405995"/>
            <a:ext cx="0" cy="3680480"/>
          </a:xfrm>
          <a:prstGeom prst="line">
            <a:avLst/>
          </a:prstGeom>
          <a:ln>
            <a:solidFill>
              <a:srgbClr val="C10000"/>
            </a:solidFill>
            <a:tailEnd type="oval" w="sm" len="sm"/>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FF72156-817F-4FDC-BE26-E60FA9EEF6D2}"/>
              </a:ext>
            </a:extLst>
          </p:cNvPr>
          <p:cNvGrpSpPr/>
          <p:nvPr userDrawn="1"/>
        </p:nvGrpSpPr>
        <p:grpSpPr>
          <a:xfrm>
            <a:off x="5463104" y="2242205"/>
            <a:ext cx="163790" cy="3844270"/>
            <a:chOff x="891104" y="2242205"/>
            <a:chExt cx="163790" cy="3844270"/>
          </a:xfrm>
        </p:grpSpPr>
        <p:sp>
          <p:nvSpPr>
            <p:cNvPr id="13" name="Oval 12">
              <a:extLst>
                <a:ext uri="{FF2B5EF4-FFF2-40B4-BE49-F238E27FC236}">
                  <a16:creationId xmlns:a16="http://schemas.microsoft.com/office/drawing/2014/main" id="{2E75149B-945D-4A40-9A31-2EB66B402F81}"/>
                </a:ext>
              </a:extLst>
            </p:cNvPr>
            <p:cNvSpPr/>
            <p:nvPr/>
          </p:nvSpPr>
          <p:spPr>
            <a:xfrm flipH="1">
              <a:off x="891104" y="2242205"/>
              <a:ext cx="163790" cy="163790"/>
            </a:xfrm>
            <a:prstGeom prst="ellipse">
              <a:avLst/>
            </a:prstGeom>
            <a:noFill/>
            <a:ln w="28575">
              <a:solidFill>
                <a:srgbClr val="FF4949"/>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14" name="Straight Connector 13">
              <a:extLst>
                <a:ext uri="{FF2B5EF4-FFF2-40B4-BE49-F238E27FC236}">
                  <a16:creationId xmlns:a16="http://schemas.microsoft.com/office/drawing/2014/main" id="{B7E47D49-D548-4708-A31D-9CE1D95ED535}"/>
                </a:ext>
              </a:extLst>
            </p:cNvPr>
            <p:cNvCxnSpPr>
              <a:stCxn id="13" idx="4"/>
            </p:cNvCxnSpPr>
            <p:nvPr/>
          </p:nvCxnSpPr>
          <p:spPr>
            <a:xfrm>
              <a:off x="972999" y="2405995"/>
              <a:ext cx="0" cy="3680480"/>
            </a:xfrm>
            <a:prstGeom prst="line">
              <a:avLst/>
            </a:prstGeom>
            <a:ln>
              <a:solidFill>
                <a:srgbClr val="FF4949"/>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5440593-16A5-4754-A36A-DCF7E4F45938}"/>
              </a:ext>
            </a:extLst>
          </p:cNvPr>
          <p:cNvGrpSpPr/>
          <p:nvPr userDrawn="1"/>
        </p:nvGrpSpPr>
        <p:grpSpPr>
          <a:xfrm>
            <a:off x="7749104" y="2242205"/>
            <a:ext cx="163790" cy="3844270"/>
            <a:chOff x="891104" y="2242205"/>
            <a:chExt cx="163790" cy="3844270"/>
          </a:xfrm>
        </p:grpSpPr>
        <p:sp>
          <p:nvSpPr>
            <p:cNvPr id="16" name="Oval 15">
              <a:extLst>
                <a:ext uri="{FF2B5EF4-FFF2-40B4-BE49-F238E27FC236}">
                  <a16:creationId xmlns:a16="http://schemas.microsoft.com/office/drawing/2014/main" id="{BD7AEFCA-0C35-42B0-9E6D-1EF17E415B8F}"/>
                </a:ext>
              </a:extLst>
            </p:cNvPr>
            <p:cNvSpPr/>
            <p:nvPr/>
          </p:nvSpPr>
          <p:spPr>
            <a:xfrm flipH="1">
              <a:off x="891104" y="2242205"/>
              <a:ext cx="163790" cy="163790"/>
            </a:xfrm>
            <a:prstGeom prst="ellipse">
              <a:avLst/>
            </a:prstGeom>
            <a:noFill/>
            <a:ln w="28575">
              <a:solidFill>
                <a:srgbClr val="C10000"/>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17" name="Straight Connector 16">
              <a:extLst>
                <a:ext uri="{FF2B5EF4-FFF2-40B4-BE49-F238E27FC236}">
                  <a16:creationId xmlns:a16="http://schemas.microsoft.com/office/drawing/2014/main" id="{700DA0C9-8775-4454-BA1D-6452CD323525}"/>
                </a:ext>
              </a:extLst>
            </p:cNvPr>
            <p:cNvCxnSpPr>
              <a:stCxn id="16" idx="4"/>
            </p:cNvCxnSpPr>
            <p:nvPr/>
          </p:nvCxnSpPr>
          <p:spPr>
            <a:xfrm>
              <a:off x="972999" y="2405995"/>
              <a:ext cx="0" cy="3680480"/>
            </a:xfrm>
            <a:prstGeom prst="line">
              <a:avLst/>
            </a:prstGeom>
            <a:ln>
              <a:solidFill>
                <a:srgbClr val="C10000"/>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5AB3CE5-6621-4D75-B5C9-47617424D987}"/>
              </a:ext>
            </a:extLst>
          </p:cNvPr>
          <p:cNvGrpSpPr/>
          <p:nvPr userDrawn="1"/>
        </p:nvGrpSpPr>
        <p:grpSpPr>
          <a:xfrm>
            <a:off x="10035104" y="2242205"/>
            <a:ext cx="163790" cy="3844270"/>
            <a:chOff x="891104" y="2242205"/>
            <a:chExt cx="163790" cy="3844270"/>
          </a:xfrm>
        </p:grpSpPr>
        <p:sp>
          <p:nvSpPr>
            <p:cNvPr id="19" name="Oval 18">
              <a:extLst>
                <a:ext uri="{FF2B5EF4-FFF2-40B4-BE49-F238E27FC236}">
                  <a16:creationId xmlns:a16="http://schemas.microsoft.com/office/drawing/2014/main" id="{2EA4D0C5-A0FA-4C8F-B154-81BCE4B1ECA9}"/>
                </a:ext>
              </a:extLst>
            </p:cNvPr>
            <p:cNvSpPr/>
            <p:nvPr/>
          </p:nvSpPr>
          <p:spPr>
            <a:xfrm flipH="1">
              <a:off x="891104" y="2242205"/>
              <a:ext cx="163790" cy="163790"/>
            </a:xfrm>
            <a:prstGeom prst="ellipse">
              <a:avLst/>
            </a:prstGeom>
            <a:noFill/>
            <a:ln w="28575">
              <a:solidFill>
                <a:srgbClr val="FF4949"/>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20" name="Straight Connector 19">
              <a:extLst>
                <a:ext uri="{FF2B5EF4-FFF2-40B4-BE49-F238E27FC236}">
                  <a16:creationId xmlns:a16="http://schemas.microsoft.com/office/drawing/2014/main" id="{D7CC273E-F044-4078-A26C-D7B47F2ADBD6}"/>
                </a:ext>
              </a:extLst>
            </p:cNvPr>
            <p:cNvCxnSpPr>
              <a:stCxn id="19" idx="4"/>
            </p:cNvCxnSpPr>
            <p:nvPr/>
          </p:nvCxnSpPr>
          <p:spPr>
            <a:xfrm>
              <a:off x="972999" y="2405995"/>
              <a:ext cx="0" cy="3680480"/>
            </a:xfrm>
            <a:prstGeom prst="line">
              <a:avLst/>
            </a:prstGeom>
            <a:ln>
              <a:solidFill>
                <a:srgbClr val="FF4949"/>
              </a:solidFill>
              <a:tailEnd type="oval" w="sm" len="sm"/>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421DA466-299C-4C3B-A8FC-B231506E7098}"/>
              </a:ext>
            </a:extLst>
          </p:cNvPr>
          <p:cNvSpPr>
            <a:spLocks noGrp="1"/>
          </p:cNvSpPr>
          <p:nvPr>
            <p:ph type="sldNum" sz="quarter" idx="12"/>
          </p:nvPr>
        </p:nvSpPr>
        <p:spPr/>
        <p:txBody>
          <a:bodyPr/>
          <a:lstStyle/>
          <a:p>
            <a:fld id="{0C8E813C-15A7-4532-B388-518526C06287}" type="slidenum">
              <a:rPr lang="en-ID" smtClean="0"/>
              <a:t>‹nº›</a:t>
            </a:fld>
            <a:endParaRPr lang="en-ID"/>
          </a:p>
        </p:txBody>
      </p:sp>
      <p:sp>
        <p:nvSpPr>
          <p:cNvPr id="23" name="Text Placeholder 19">
            <a:extLst>
              <a:ext uri="{FF2B5EF4-FFF2-40B4-BE49-F238E27FC236}">
                <a16:creationId xmlns:a16="http://schemas.microsoft.com/office/drawing/2014/main" id="{7F5D5EAD-28F5-4D21-AA02-D482929B75E3}"/>
              </a:ext>
            </a:extLst>
          </p:cNvPr>
          <p:cNvSpPr>
            <a:spLocks noGrp="1"/>
          </p:cNvSpPr>
          <p:nvPr>
            <p:ph type="body" sz="quarter" idx="16"/>
          </p:nvPr>
        </p:nvSpPr>
        <p:spPr>
          <a:xfrm>
            <a:off x="1249370" y="2578976"/>
            <a:ext cx="1733258" cy="369887"/>
          </a:xfrm>
        </p:spPr>
        <p:txBody>
          <a:bodyPr>
            <a:noAutofit/>
          </a:bodyPr>
          <a:lstStyle>
            <a:lvl1pPr marL="0" indent="0">
              <a:buNone/>
              <a:defRPr sz="2000" b="1">
                <a:solidFill>
                  <a:srgbClr val="FF4949"/>
                </a:solidFill>
              </a:defRPr>
            </a:lvl1pPr>
          </a:lstStyle>
          <a:p>
            <a:pPr lvl="0"/>
            <a:r>
              <a:rPr lang="en-US" dirty="0"/>
              <a:t>Click to edit Master text styles</a:t>
            </a:r>
            <a:endParaRPr lang="en-ID" dirty="0"/>
          </a:p>
        </p:txBody>
      </p:sp>
      <p:sp>
        <p:nvSpPr>
          <p:cNvPr id="24" name="Text Placeholder 19">
            <a:extLst>
              <a:ext uri="{FF2B5EF4-FFF2-40B4-BE49-F238E27FC236}">
                <a16:creationId xmlns:a16="http://schemas.microsoft.com/office/drawing/2014/main" id="{FF5A2691-85AE-4C99-9CF7-61DB5A327E64}"/>
              </a:ext>
            </a:extLst>
          </p:cNvPr>
          <p:cNvSpPr>
            <a:spLocks noGrp="1"/>
          </p:cNvSpPr>
          <p:nvPr>
            <p:ph type="body" sz="quarter" idx="17"/>
          </p:nvPr>
        </p:nvSpPr>
        <p:spPr>
          <a:xfrm>
            <a:off x="1249370" y="3125076"/>
            <a:ext cx="1733258" cy="2564524"/>
          </a:xfrm>
        </p:spPr>
        <p:txBody>
          <a:bodyPr>
            <a:noAutofit/>
          </a:bodyPr>
          <a:lstStyle>
            <a:lvl1pPr marL="0" indent="0">
              <a:buNone/>
              <a:defRPr sz="2000" b="0">
                <a:solidFill>
                  <a:schemeClr val="tx2"/>
                </a:solidFill>
              </a:defRPr>
            </a:lvl1pPr>
          </a:lstStyle>
          <a:p>
            <a:pPr lvl="0"/>
            <a:r>
              <a:rPr lang="en-US" dirty="0"/>
              <a:t>Click to edit Master text styles</a:t>
            </a:r>
            <a:endParaRPr lang="en-ID" dirty="0"/>
          </a:p>
        </p:txBody>
      </p:sp>
      <p:sp>
        <p:nvSpPr>
          <p:cNvPr id="25" name="Text Placeholder 19">
            <a:extLst>
              <a:ext uri="{FF2B5EF4-FFF2-40B4-BE49-F238E27FC236}">
                <a16:creationId xmlns:a16="http://schemas.microsoft.com/office/drawing/2014/main" id="{0193F242-7906-48D9-A8C3-CEBAED593624}"/>
              </a:ext>
            </a:extLst>
          </p:cNvPr>
          <p:cNvSpPr>
            <a:spLocks noGrp="1"/>
          </p:cNvSpPr>
          <p:nvPr>
            <p:ph type="body" sz="quarter" idx="18"/>
          </p:nvPr>
        </p:nvSpPr>
        <p:spPr>
          <a:xfrm>
            <a:off x="3535370" y="2578976"/>
            <a:ext cx="1733258" cy="369887"/>
          </a:xfrm>
        </p:spPr>
        <p:txBody>
          <a:bodyPr>
            <a:noAutofit/>
          </a:bodyPr>
          <a:lstStyle>
            <a:lvl1pPr marL="0" indent="0">
              <a:buNone/>
              <a:defRPr sz="2000" b="1">
                <a:solidFill>
                  <a:srgbClr val="C10000"/>
                </a:solidFill>
              </a:defRPr>
            </a:lvl1pPr>
          </a:lstStyle>
          <a:p>
            <a:pPr lvl="0"/>
            <a:r>
              <a:rPr lang="en-US" dirty="0"/>
              <a:t>Click to edit Master text styles</a:t>
            </a:r>
            <a:endParaRPr lang="en-ID" dirty="0"/>
          </a:p>
        </p:txBody>
      </p:sp>
      <p:sp>
        <p:nvSpPr>
          <p:cNvPr id="26" name="Text Placeholder 19">
            <a:extLst>
              <a:ext uri="{FF2B5EF4-FFF2-40B4-BE49-F238E27FC236}">
                <a16:creationId xmlns:a16="http://schemas.microsoft.com/office/drawing/2014/main" id="{4E60208A-659F-4774-9D17-C24355F7106B}"/>
              </a:ext>
            </a:extLst>
          </p:cNvPr>
          <p:cNvSpPr>
            <a:spLocks noGrp="1"/>
          </p:cNvSpPr>
          <p:nvPr>
            <p:ph type="body" sz="quarter" idx="19"/>
          </p:nvPr>
        </p:nvSpPr>
        <p:spPr>
          <a:xfrm>
            <a:off x="3535370" y="3125076"/>
            <a:ext cx="1733258" cy="2564524"/>
          </a:xfrm>
        </p:spPr>
        <p:txBody>
          <a:bodyPr>
            <a:noAutofit/>
          </a:bodyPr>
          <a:lstStyle>
            <a:lvl1pPr marL="0" indent="0">
              <a:buNone/>
              <a:defRPr sz="2000" b="0">
                <a:solidFill>
                  <a:schemeClr val="tx2"/>
                </a:solidFill>
              </a:defRPr>
            </a:lvl1pPr>
          </a:lstStyle>
          <a:p>
            <a:pPr lvl="0"/>
            <a:r>
              <a:rPr lang="en-US" dirty="0"/>
              <a:t>Click to edit Master text styles</a:t>
            </a:r>
            <a:endParaRPr lang="en-ID" dirty="0"/>
          </a:p>
        </p:txBody>
      </p:sp>
      <p:sp>
        <p:nvSpPr>
          <p:cNvPr id="27" name="Text Placeholder 19">
            <a:extLst>
              <a:ext uri="{FF2B5EF4-FFF2-40B4-BE49-F238E27FC236}">
                <a16:creationId xmlns:a16="http://schemas.microsoft.com/office/drawing/2014/main" id="{C8BF132F-937B-46BD-9FD8-63EFCF2BB55C}"/>
              </a:ext>
            </a:extLst>
          </p:cNvPr>
          <p:cNvSpPr>
            <a:spLocks noGrp="1"/>
          </p:cNvSpPr>
          <p:nvPr>
            <p:ph type="body" sz="quarter" idx="20"/>
          </p:nvPr>
        </p:nvSpPr>
        <p:spPr>
          <a:xfrm>
            <a:off x="5824578" y="2578976"/>
            <a:ext cx="1733258" cy="369887"/>
          </a:xfrm>
        </p:spPr>
        <p:txBody>
          <a:bodyPr>
            <a:noAutofit/>
          </a:bodyPr>
          <a:lstStyle>
            <a:lvl1pPr marL="0" indent="0">
              <a:buNone/>
              <a:defRPr sz="2000" b="1">
                <a:solidFill>
                  <a:srgbClr val="FF4949"/>
                </a:solidFill>
              </a:defRPr>
            </a:lvl1pPr>
          </a:lstStyle>
          <a:p>
            <a:pPr lvl="0"/>
            <a:r>
              <a:rPr lang="en-US" dirty="0"/>
              <a:t>Click to edit Master text styles</a:t>
            </a:r>
            <a:endParaRPr lang="en-ID" dirty="0"/>
          </a:p>
        </p:txBody>
      </p:sp>
      <p:sp>
        <p:nvSpPr>
          <p:cNvPr id="28" name="Text Placeholder 19">
            <a:extLst>
              <a:ext uri="{FF2B5EF4-FFF2-40B4-BE49-F238E27FC236}">
                <a16:creationId xmlns:a16="http://schemas.microsoft.com/office/drawing/2014/main" id="{1DE3FBA2-AB5B-412A-99D6-E4ECCF56A9D2}"/>
              </a:ext>
            </a:extLst>
          </p:cNvPr>
          <p:cNvSpPr>
            <a:spLocks noGrp="1"/>
          </p:cNvSpPr>
          <p:nvPr>
            <p:ph type="body" sz="quarter" idx="21"/>
          </p:nvPr>
        </p:nvSpPr>
        <p:spPr>
          <a:xfrm>
            <a:off x="5824578" y="3125076"/>
            <a:ext cx="1733258" cy="2564524"/>
          </a:xfrm>
        </p:spPr>
        <p:txBody>
          <a:bodyPr>
            <a:noAutofit/>
          </a:bodyPr>
          <a:lstStyle>
            <a:lvl1pPr marL="0" indent="0">
              <a:buNone/>
              <a:defRPr sz="2000" b="0">
                <a:solidFill>
                  <a:schemeClr val="tx2"/>
                </a:solidFill>
              </a:defRPr>
            </a:lvl1pPr>
          </a:lstStyle>
          <a:p>
            <a:pPr lvl="0"/>
            <a:r>
              <a:rPr lang="en-US" dirty="0"/>
              <a:t>Click to edit Master text styles</a:t>
            </a:r>
            <a:endParaRPr lang="en-ID" dirty="0"/>
          </a:p>
        </p:txBody>
      </p:sp>
      <p:sp>
        <p:nvSpPr>
          <p:cNvPr id="29" name="Text Placeholder 19">
            <a:extLst>
              <a:ext uri="{FF2B5EF4-FFF2-40B4-BE49-F238E27FC236}">
                <a16:creationId xmlns:a16="http://schemas.microsoft.com/office/drawing/2014/main" id="{B994D9EA-1703-4D93-AF39-B16384A89FD0}"/>
              </a:ext>
            </a:extLst>
          </p:cNvPr>
          <p:cNvSpPr>
            <a:spLocks noGrp="1"/>
          </p:cNvSpPr>
          <p:nvPr>
            <p:ph type="body" sz="quarter" idx="22"/>
          </p:nvPr>
        </p:nvSpPr>
        <p:spPr>
          <a:xfrm>
            <a:off x="8110577" y="2578976"/>
            <a:ext cx="1733258" cy="369887"/>
          </a:xfrm>
        </p:spPr>
        <p:txBody>
          <a:bodyPr>
            <a:noAutofit/>
          </a:bodyPr>
          <a:lstStyle>
            <a:lvl1pPr marL="0" indent="0">
              <a:buNone/>
              <a:defRPr sz="2000" b="1">
                <a:solidFill>
                  <a:srgbClr val="C10000"/>
                </a:solidFill>
              </a:defRPr>
            </a:lvl1pPr>
          </a:lstStyle>
          <a:p>
            <a:pPr lvl="0"/>
            <a:r>
              <a:rPr lang="en-US" dirty="0"/>
              <a:t>Click to edit Master text styles</a:t>
            </a:r>
            <a:endParaRPr lang="en-ID" dirty="0"/>
          </a:p>
        </p:txBody>
      </p:sp>
      <p:sp>
        <p:nvSpPr>
          <p:cNvPr id="30" name="Text Placeholder 19">
            <a:extLst>
              <a:ext uri="{FF2B5EF4-FFF2-40B4-BE49-F238E27FC236}">
                <a16:creationId xmlns:a16="http://schemas.microsoft.com/office/drawing/2014/main" id="{B781D255-ED93-48C4-971F-BED0200D9ECC}"/>
              </a:ext>
            </a:extLst>
          </p:cNvPr>
          <p:cNvSpPr>
            <a:spLocks noGrp="1"/>
          </p:cNvSpPr>
          <p:nvPr>
            <p:ph type="body" sz="quarter" idx="23"/>
          </p:nvPr>
        </p:nvSpPr>
        <p:spPr>
          <a:xfrm>
            <a:off x="8110577" y="3125076"/>
            <a:ext cx="1733258" cy="2564524"/>
          </a:xfrm>
        </p:spPr>
        <p:txBody>
          <a:bodyPr>
            <a:noAutofit/>
          </a:bodyPr>
          <a:lstStyle>
            <a:lvl1pPr marL="0" indent="0">
              <a:buNone/>
              <a:defRPr sz="2000" b="0">
                <a:solidFill>
                  <a:schemeClr val="tx2"/>
                </a:solidFill>
              </a:defRPr>
            </a:lvl1pPr>
          </a:lstStyle>
          <a:p>
            <a:pPr lvl="0"/>
            <a:r>
              <a:rPr lang="en-US" dirty="0"/>
              <a:t>Click to edit Master text styles</a:t>
            </a:r>
            <a:endParaRPr lang="en-ID" dirty="0"/>
          </a:p>
        </p:txBody>
      </p:sp>
      <p:sp>
        <p:nvSpPr>
          <p:cNvPr id="31" name="Text Placeholder 19">
            <a:extLst>
              <a:ext uri="{FF2B5EF4-FFF2-40B4-BE49-F238E27FC236}">
                <a16:creationId xmlns:a16="http://schemas.microsoft.com/office/drawing/2014/main" id="{A17B70BC-0C50-4B23-9BF6-F5D9A4B8BBE9}"/>
              </a:ext>
            </a:extLst>
          </p:cNvPr>
          <p:cNvSpPr>
            <a:spLocks noGrp="1"/>
          </p:cNvSpPr>
          <p:nvPr>
            <p:ph type="body" sz="quarter" idx="24"/>
          </p:nvPr>
        </p:nvSpPr>
        <p:spPr>
          <a:xfrm>
            <a:off x="10287870" y="2578976"/>
            <a:ext cx="1733258" cy="369887"/>
          </a:xfrm>
        </p:spPr>
        <p:txBody>
          <a:bodyPr>
            <a:noAutofit/>
          </a:bodyPr>
          <a:lstStyle>
            <a:lvl1pPr marL="0" indent="0">
              <a:buNone/>
              <a:defRPr sz="2000" b="1">
                <a:solidFill>
                  <a:srgbClr val="FF4949"/>
                </a:solidFill>
              </a:defRPr>
            </a:lvl1pPr>
          </a:lstStyle>
          <a:p>
            <a:pPr lvl="0"/>
            <a:r>
              <a:rPr lang="en-US" dirty="0"/>
              <a:t>Click to edit Master text styles</a:t>
            </a:r>
            <a:endParaRPr lang="en-ID" dirty="0"/>
          </a:p>
        </p:txBody>
      </p:sp>
      <p:sp>
        <p:nvSpPr>
          <p:cNvPr id="32" name="Text Placeholder 19">
            <a:extLst>
              <a:ext uri="{FF2B5EF4-FFF2-40B4-BE49-F238E27FC236}">
                <a16:creationId xmlns:a16="http://schemas.microsoft.com/office/drawing/2014/main" id="{AFD23EFA-86B2-49C1-AE97-625CBDF3E424}"/>
              </a:ext>
            </a:extLst>
          </p:cNvPr>
          <p:cNvSpPr>
            <a:spLocks noGrp="1"/>
          </p:cNvSpPr>
          <p:nvPr>
            <p:ph type="body" sz="quarter" idx="25"/>
          </p:nvPr>
        </p:nvSpPr>
        <p:spPr>
          <a:xfrm>
            <a:off x="10287870" y="3125076"/>
            <a:ext cx="1733258" cy="2564524"/>
          </a:xfrm>
        </p:spPr>
        <p:txBody>
          <a:bodyPr>
            <a:noAutofit/>
          </a:bodyPr>
          <a:lstStyle>
            <a:lvl1pPr marL="0" indent="0">
              <a:buNone/>
              <a:defRPr sz="2000" b="0">
                <a:solidFill>
                  <a:schemeClr val="tx2"/>
                </a:solidFill>
              </a:defRPr>
            </a:lvl1pPr>
          </a:lstStyle>
          <a:p>
            <a:pPr lvl="0"/>
            <a:r>
              <a:rPr lang="en-US" dirty="0"/>
              <a:t>Click to edit Master text styles</a:t>
            </a:r>
            <a:endParaRPr lang="en-ID"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3726" y="135759"/>
            <a:ext cx="598346" cy="598346"/>
          </a:xfrm>
          <a:prstGeom prst="rect">
            <a:avLst/>
          </a:prstGeom>
        </p:spPr>
      </p:pic>
    </p:spTree>
    <p:extLst>
      <p:ext uri="{BB962C8B-B14F-4D97-AF65-F5344CB8AC3E}">
        <p14:creationId xmlns:p14="http://schemas.microsoft.com/office/powerpoint/2010/main" val="3899550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B661B2-9BB7-4DE6-AF02-0678A87E23E4}"/>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Slide Number Placeholder 4">
            <a:extLst>
              <a:ext uri="{FF2B5EF4-FFF2-40B4-BE49-F238E27FC236}">
                <a16:creationId xmlns:a16="http://schemas.microsoft.com/office/drawing/2014/main" id="{D7B8DE28-67CE-4736-B0E0-AE1DC53DB6D8}"/>
              </a:ext>
            </a:extLst>
          </p:cNvPr>
          <p:cNvSpPr>
            <a:spLocks noGrp="1"/>
          </p:cNvSpPr>
          <p:nvPr>
            <p:ph type="sldNum" sz="quarter" idx="12"/>
          </p:nvPr>
        </p:nvSpPr>
        <p:spPr/>
        <p:txBody>
          <a:bodyPr/>
          <a:lstStyle/>
          <a:p>
            <a:fld id="{0C8E813C-15A7-4532-B388-518526C06287}" type="slidenum">
              <a:rPr lang="en-ID" smtClean="0"/>
              <a:t>‹nº›</a:t>
            </a:fld>
            <a:endParaRPr lang="en-ID"/>
          </a:p>
        </p:txBody>
      </p:sp>
    </p:spTree>
    <p:extLst>
      <p:ext uri="{BB962C8B-B14F-4D97-AF65-F5344CB8AC3E}">
        <p14:creationId xmlns:p14="http://schemas.microsoft.com/office/powerpoint/2010/main" val="207544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C1CF-DCAD-4129-8E31-A4B14ED8D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BF4147-447A-4CC1-8600-D0AB09891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8897B7-1065-4CD0-89B2-76280F1D5C55}"/>
              </a:ext>
            </a:extLst>
          </p:cNvPr>
          <p:cNvSpPr>
            <a:spLocks noGrp="1"/>
          </p:cNvSpPr>
          <p:nvPr>
            <p:ph type="dt" sz="half" idx="10"/>
          </p:nvPr>
        </p:nvSpPr>
        <p:spPr/>
        <p:txBody>
          <a:bodyPr/>
          <a:lstStyle/>
          <a:p>
            <a:fld id="{9957E9A8-E8CC-49FD-87CA-4CAA8378A33F}" type="datetime1">
              <a:rPr lang="en-US" smtClean="0"/>
              <a:t>5/21/2025</a:t>
            </a:fld>
            <a:endParaRPr lang="en-US"/>
          </a:p>
        </p:txBody>
      </p:sp>
      <p:sp>
        <p:nvSpPr>
          <p:cNvPr id="5" name="Footer Placeholder 4">
            <a:extLst>
              <a:ext uri="{FF2B5EF4-FFF2-40B4-BE49-F238E27FC236}">
                <a16:creationId xmlns:a16="http://schemas.microsoft.com/office/drawing/2014/main" id="{6E75846D-ADBD-4B9F-A031-338A34E2E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DC667-02C7-4ECB-BC7B-63FA244ADBC9}"/>
              </a:ext>
            </a:extLst>
          </p:cNvPr>
          <p:cNvSpPr>
            <a:spLocks noGrp="1"/>
          </p:cNvSpPr>
          <p:nvPr>
            <p:ph type="sldNum" sz="quarter" idx="12"/>
          </p:nvPr>
        </p:nvSpPr>
        <p:spPr/>
        <p:txBody>
          <a:bodyPr/>
          <a:lstStyle/>
          <a:p>
            <a:fld id="{2745C2C1-43AE-4748-AE73-76A74359E3A8}" type="slidenum">
              <a:rPr lang="en-US" smtClean="0"/>
              <a:t>‹nº›</a:t>
            </a:fld>
            <a:endParaRPr lang="en-US"/>
          </a:p>
        </p:txBody>
      </p:sp>
    </p:spTree>
    <p:extLst>
      <p:ext uri="{BB962C8B-B14F-4D97-AF65-F5344CB8AC3E}">
        <p14:creationId xmlns:p14="http://schemas.microsoft.com/office/powerpoint/2010/main" val="163873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4C15C57-5723-4A7F-841E-8ADAAAFCF422}"/>
              </a:ext>
            </a:extLst>
          </p:cNvPr>
          <p:cNvSpPr>
            <a:spLocks noGrp="1"/>
          </p:cNvSpPr>
          <p:nvPr>
            <p:ph type="dt" sz="half" idx="10"/>
          </p:nvPr>
        </p:nvSpPr>
        <p:spPr/>
        <p:txBody>
          <a:bodyPr/>
          <a:lstStyle/>
          <a:p>
            <a:fld id="{1921C17A-8BD2-4015-88D4-B0A787AB5983}" type="datetimeFigureOut">
              <a:rPr lang="pt-BR" smtClean="0"/>
              <a:t>21/05/2025</a:t>
            </a:fld>
            <a:endParaRPr lang="pt-BR"/>
          </a:p>
        </p:txBody>
      </p:sp>
      <p:sp>
        <p:nvSpPr>
          <p:cNvPr id="3" name="Espaço Reservado para Rodapé 2">
            <a:extLst>
              <a:ext uri="{FF2B5EF4-FFF2-40B4-BE49-F238E27FC236}">
                <a16:creationId xmlns:a16="http://schemas.microsoft.com/office/drawing/2014/main" id="{CE2955C1-169A-44AF-8DD7-BDB3F9AD42F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0C3875D-D965-4A96-9718-96A059C8AA24}"/>
              </a:ext>
            </a:extLst>
          </p:cNvPr>
          <p:cNvSpPr>
            <a:spLocks noGrp="1"/>
          </p:cNvSpPr>
          <p:nvPr>
            <p:ph type="sldNum" sz="quarter" idx="12"/>
          </p:nvPr>
        </p:nvSpPr>
        <p:spPr/>
        <p:txBody>
          <a:bodyPr/>
          <a:lstStyle/>
          <a:p>
            <a:fld id="{04E81ED7-49B0-4922-BB16-E64AED58B519}" type="slidenum">
              <a:rPr lang="pt-BR" smtClean="0"/>
              <a:t>‹nº›</a:t>
            </a:fld>
            <a:endParaRPr lang="pt-BR"/>
          </a:p>
        </p:txBody>
      </p:sp>
    </p:spTree>
    <p:extLst>
      <p:ext uri="{BB962C8B-B14F-4D97-AF65-F5344CB8AC3E}">
        <p14:creationId xmlns:p14="http://schemas.microsoft.com/office/powerpoint/2010/main" val="379245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FA252-76D6-4DC4-8D45-EE03CA41A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5E15E38-0D63-4F01-98A0-7F2D91D5E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67C36B1-1E63-4B51-870E-CE5FB25C1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6E839-2098-49F5-A4DD-E52BF3C29027}" type="datetimeFigureOut">
              <a:rPr lang="en-ID" smtClean="0"/>
              <a:t>21/05/2025</a:t>
            </a:fld>
            <a:endParaRPr lang="en-ID"/>
          </a:p>
        </p:txBody>
      </p:sp>
      <p:sp>
        <p:nvSpPr>
          <p:cNvPr id="5" name="Footer Placeholder 4">
            <a:extLst>
              <a:ext uri="{FF2B5EF4-FFF2-40B4-BE49-F238E27FC236}">
                <a16:creationId xmlns:a16="http://schemas.microsoft.com/office/drawing/2014/main" id="{8AFC0D0D-A7A1-4F7E-A67E-2626583D5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269AED6-E3A0-4DE0-82FB-DE47E464B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E813C-15A7-4532-B388-518526C06287}" type="slidenum">
              <a:rPr lang="en-ID" smtClean="0"/>
              <a:t>‹nº›</a:t>
            </a:fld>
            <a:endParaRPr lang="en-ID"/>
          </a:p>
        </p:txBody>
      </p:sp>
    </p:spTree>
    <p:extLst>
      <p:ext uri="{BB962C8B-B14F-4D97-AF65-F5344CB8AC3E}">
        <p14:creationId xmlns:p14="http://schemas.microsoft.com/office/powerpoint/2010/main" val="19693769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8" r:id="rId5"/>
    <p:sldLayoutId id="2147483699" r:id="rId6"/>
    <p:sldLayoutId id="2147483701"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801B4C6A-CFC3-28D3-FF80-8E80809DD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Title 2">
            <a:extLst>
              <a:ext uri="{FF2B5EF4-FFF2-40B4-BE49-F238E27FC236}">
                <a16:creationId xmlns:a16="http://schemas.microsoft.com/office/drawing/2014/main" id="{EB18A032-83B0-4BF6-A58B-8424016C4D4C}"/>
              </a:ext>
            </a:extLst>
          </p:cNvPr>
          <p:cNvSpPr txBox="1">
            <a:spLocks/>
          </p:cNvSpPr>
          <p:nvPr/>
        </p:nvSpPr>
        <p:spPr>
          <a:xfrm>
            <a:off x="796800" y="4301094"/>
            <a:ext cx="5654800" cy="4057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2800" b="1" dirty="0">
                <a:solidFill>
                  <a:srgbClr val="E6E6E6"/>
                </a:solidFill>
                <a:latin typeface="Gentona Book" panose="00000500000000000000" pitchFamily="50" charset="0"/>
              </a:rPr>
              <a:t>CONSULTORIA DE INVESTIMENTOS</a:t>
            </a:r>
            <a:endParaRPr lang="pt-BR" sz="3000" b="1" dirty="0"/>
          </a:p>
        </p:txBody>
      </p:sp>
      <p:pic>
        <p:nvPicPr>
          <p:cNvPr id="7" name="Imagem 6">
            <a:extLst>
              <a:ext uri="{FF2B5EF4-FFF2-40B4-BE49-F238E27FC236}">
                <a16:creationId xmlns:a16="http://schemas.microsoft.com/office/drawing/2014/main" id="{5F797A5C-68CF-4997-9D0F-CD1D75B1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277" y="1722372"/>
            <a:ext cx="3436645" cy="2189431"/>
          </a:xfrm>
          <a:prstGeom prst="rect">
            <a:avLst/>
          </a:prstGeom>
        </p:spPr>
      </p:pic>
      <p:pic>
        <p:nvPicPr>
          <p:cNvPr id="19" name="Imagem 18">
            <a:extLst>
              <a:ext uri="{FF2B5EF4-FFF2-40B4-BE49-F238E27FC236}">
                <a16:creationId xmlns:a16="http://schemas.microsoft.com/office/drawing/2014/main" id="{70AF26DD-B140-85D8-A0D6-3F30030A0A49}"/>
              </a:ext>
            </a:extLst>
          </p:cNvPr>
          <p:cNvPicPr>
            <a:picLocks noChangeAspect="1"/>
          </p:cNvPicPr>
          <p:nvPr/>
        </p:nvPicPr>
        <p:blipFill rotWithShape="1">
          <a:blip r:embed="rId4">
            <a:extLst>
              <a:ext uri="{28A0092B-C50C-407E-A947-70E740481C1C}">
                <a14:useLocalDpi xmlns:a14="http://schemas.microsoft.com/office/drawing/2010/main" val="0"/>
              </a:ext>
            </a:extLst>
          </a:blip>
          <a:srcRect l="5934" t="7147" r="7643" b="8137"/>
          <a:stretch/>
        </p:blipFill>
        <p:spPr>
          <a:xfrm>
            <a:off x="6250554" y="465666"/>
            <a:ext cx="5839846" cy="6121400"/>
          </a:xfrm>
          <a:prstGeom prst="rect">
            <a:avLst/>
          </a:prstGeom>
        </p:spPr>
      </p:pic>
      <p:pic>
        <p:nvPicPr>
          <p:cNvPr id="3" name="Imagem 2">
            <a:extLst>
              <a:ext uri="{FF2B5EF4-FFF2-40B4-BE49-F238E27FC236}">
                <a16:creationId xmlns:a16="http://schemas.microsoft.com/office/drawing/2014/main" id="{7783900A-5B9A-ED6B-9D92-0055E762D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4" name="Imagem 3">
            <a:extLst>
              <a:ext uri="{FF2B5EF4-FFF2-40B4-BE49-F238E27FC236}">
                <a16:creationId xmlns:a16="http://schemas.microsoft.com/office/drawing/2014/main" id="{B91CC022-A203-3194-6ECD-FBB965081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952252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FA6CF1-010D-AAB0-2D87-A09C521E8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descr="Desenho de uma placa&#10;&#10;Descrição gerada automaticamente com confiança média">
            <a:extLst>
              <a:ext uri="{FF2B5EF4-FFF2-40B4-BE49-F238E27FC236}">
                <a16:creationId xmlns:a16="http://schemas.microsoft.com/office/drawing/2014/main" id="{774F6039-175D-4387-96A4-570D306F1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88" y="5445245"/>
            <a:ext cx="1950681" cy="1242747"/>
          </a:xfrm>
          <a:prstGeom prst="rect">
            <a:avLst/>
          </a:prstGeom>
        </p:spPr>
      </p:pic>
      <p:sp>
        <p:nvSpPr>
          <p:cNvPr id="25" name="CaixaDeTexto 24">
            <a:extLst>
              <a:ext uri="{FF2B5EF4-FFF2-40B4-BE49-F238E27FC236}">
                <a16:creationId xmlns:a16="http://schemas.microsoft.com/office/drawing/2014/main" id="{51894C4F-59A2-47E4-8806-0394809DFF05}"/>
              </a:ext>
            </a:extLst>
          </p:cNvPr>
          <p:cNvSpPr txBox="1"/>
          <p:nvPr/>
        </p:nvSpPr>
        <p:spPr>
          <a:xfrm>
            <a:off x="2377238" y="2966444"/>
            <a:ext cx="7316103" cy="1200329"/>
          </a:xfrm>
          <a:prstGeom prst="rect">
            <a:avLst/>
          </a:prstGeom>
          <a:noFill/>
        </p:spPr>
        <p:txBody>
          <a:bodyPr wrap="square" rtlCol="0">
            <a:spAutoFit/>
          </a:bodyPr>
          <a:lstStyle/>
          <a:p>
            <a:pPr algn="r"/>
            <a:r>
              <a:rPr lang="pt-BR" sz="3600" b="1" dirty="0">
                <a:solidFill>
                  <a:srgbClr val="3E4040"/>
                </a:solidFill>
              </a:rPr>
              <a:t>Prestação de Contas dos Investimentos dos Recursos</a:t>
            </a:r>
          </a:p>
        </p:txBody>
      </p:sp>
      <p:sp>
        <p:nvSpPr>
          <p:cNvPr id="36" name="CaixaDeTexto 35">
            <a:extLst>
              <a:ext uri="{FF2B5EF4-FFF2-40B4-BE49-F238E27FC236}">
                <a16:creationId xmlns:a16="http://schemas.microsoft.com/office/drawing/2014/main" id="{019482A1-89AA-4125-9A4A-3DB4FA0DE56A}"/>
              </a:ext>
            </a:extLst>
          </p:cNvPr>
          <p:cNvSpPr txBox="1"/>
          <p:nvPr/>
        </p:nvSpPr>
        <p:spPr>
          <a:xfrm>
            <a:off x="6096000" y="4074481"/>
            <a:ext cx="3718762" cy="461665"/>
          </a:xfrm>
          <a:prstGeom prst="rect">
            <a:avLst/>
          </a:prstGeom>
          <a:noFill/>
        </p:spPr>
        <p:txBody>
          <a:bodyPr wrap="square" rtlCol="0">
            <a:spAutoFit/>
          </a:bodyPr>
          <a:lstStyle/>
          <a:p>
            <a:pPr algn="r"/>
            <a:r>
              <a:rPr lang="pt-BR" sz="2400" dirty="0">
                <a:solidFill>
                  <a:srgbClr val="E84817"/>
                </a:solidFill>
              </a:rPr>
              <a:t>Fechamento de 2024</a:t>
            </a:r>
            <a:endParaRPr lang="pt-BR" sz="3200" dirty="0">
              <a:solidFill>
                <a:srgbClr val="E84817"/>
              </a:solidFill>
            </a:endParaRPr>
          </a:p>
        </p:txBody>
      </p:sp>
      <p:sp>
        <p:nvSpPr>
          <p:cNvPr id="14" name="CaixaDeTexto 13">
            <a:extLst>
              <a:ext uri="{FF2B5EF4-FFF2-40B4-BE49-F238E27FC236}">
                <a16:creationId xmlns:a16="http://schemas.microsoft.com/office/drawing/2014/main" id="{0EE877B0-F9D8-D2E3-4AE0-D8140EDC8EB4}"/>
              </a:ext>
            </a:extLst>
          </p:cNvPr>
          <p:cNvSpPr txBox="1"/>
          <p:nvPr/>
        </p:nvSpPr>
        <p:spPr>
          <a:xfrm>
            <a:off x="10063039" y="6459025"/>
            <a:ext cx="928706" cy="369332"/>
          </a:xfrm>
          <a:prstGeom prst="rect">
            <a:avLst/>
          </a:prstGeom>
          <a:noFill/>
        </p:spPr>
        <p:txBody>
          <a:bodyPr wrap="square" rtlCol="0">
            <a:spAutoFit/>
          </a:bodyPr>
          <a:lstStyle/>
          <a:p>
            <a:r>
              <a:rPr lang="pt-BR" dirty="0">
                <a:solidFill>
                  <a:srgbClr val="E84817"/>
                </a:solidFill>
              </a:rPr>
              <a:t>Apoio</a:t>
            </a:r>
          </a:p>
        </p:txBody>
      </p:sp>
      <p:sp>
        <p:nvSpPr>
          <p:cNvPr id="3" name="CaixaDeTexto 2">
            <a:extLst>
              <a:ext uri="{FF2B5EF4-FFF2-40B4-BE49-F238E27FC236}">
                <a16:creationId xmlns:a16="http://schemas.microsoft.com/office/drawing/2014/main" id="{B7ACF6B5-7972-025D-B433-092815E7F37F}"/>
              </a:ext>
            </a:extLst>
          </p:cNvPr>
          <p:cNvSpPr txBox="1"/>
          <p:nvPr/>
        </p:nvSpPr>
        <p:spPr>
          <a:xfrm>
            <a:off x="304799" y="275303"/>
            <a:ext cx="10201470" cy="1938992"/>
          </a:xfrm>
          <a:prstGeom prst="rect">
            <a:avLst/>
          </a:prstGeom>
          <a:noFill/>
        </p:spPr>
        <p:txBody>
          <a:bodyPr wrap="square" rtlCol="0">
            <a:spAutoFit/>
          </a:bodyPr>
          <a:lstStyle/>
          <a:p>
            <a:r>
              <a:rPr lang="pt-BR" sz="4000" b="1" dirty="0">
                <a:solidFill>
                  <a:srgbClr val="3E4040"/>
                </a:solidFill>
                <a:latin typeface="Segoe UI" panose="020B0502040204020203" pitchFamily="34" charset="0"/>
              </a:rPr>
              <a:t>INSTITUTO DE PREVIDÊNCIA SOCIAL DOS SERVIDORES MUNICIPAIS DE SÃO GABRIEL DO OESTE-MS</a:t>
            </a:r>
            <a:endParaRPr lang="pt-BR" sz="4000" b="1" dirty="0">
              <a:solidFill>
                <a:srgbClr val="3E4040"/>
              </a:solidFill>
              <a:highlight>
                <a:srgbClr val="FFFF00"/>
              </a:highlight>
            </a:endParaRPr>
          </a:p>
        </p:txBody>
      </p:sp>
      <p:pic>
        <p:nvPicPr>
          <p:cNvPr id="1028" name="Picture 4">
            <a:extLst>
              <a:ext uri="{FF2B5EF4-FFF2-40B4-BE49-F238E27FC236}">
                <a16:creationId xmlns:a16="http://schemas.microsoft.com/office/drawing/2014/main" id="{A33A73C4-8EE8-F0B0-0654-FF0A598C3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693341" y="3157035"/>
            <a:ext cx="455956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2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pic>
        <p:nvPicPr>
          <p:cNvPr id="70" name="Imagem 69" descr="Desenho de uma placa&#10;&#10;Descrição gerada automaticamente com confiança média">
            <a:extLst>
              <a:ext uri="{FF2B5EF4-FFF2-40B4-BE49-F238E27FC236}">
                <a16:creationId xmlns:a16="http://schemas.microsoft.com/office/drawing/2014/main" id="{CF2D2B1F-36F6-48D5-BB8F-B6F7A9327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6298976"/>
            <a:ext cx="631761" cy="402485"/>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Objetivo da Gestão dos Recursos</a:t>
            </a: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sp>
        <p:nvSpPr>
          <p:cNvPr id="9" name="CaixaDeTexto 8">
            <a:extLst>
              <a:ext uri="{FF2B5EF4-FFF2-40B4-BE49-F238E27FC236}">
                <a16:creationId xmlns:a16="http://schemas.microsoft.com/office/drawing/2014/main" id="{33757A74-25EC-40A4-4323-565CCC7C8E62}"/>
              </a:ext>
            </a:extLst>
          </p:cNvPr>
          <p:cNvSpPr txBox="1"/>
          <p:nvPr/>
        </p:nvSpPr>
        <p:spPr>
          <a:xfrm>
            <a:off x="1265902" y="1425791"/>
            <a:ext cx="9660195" cy="4401205"/>
          </a:xfrm>
          <a:prstGeom prst="rect">
            <a:avLst/>
          </a:prstGeom>
          <a:noFill/>
        </p:spPr>
        <p:txBody>
          <a:bodyPr wrap="square" rtlCol="0">
            <a:spAutoFit/>
          </a:bodyPr>
          <a:lstStyle/>
          <a:p>
            <a:pPr algn="just"/>
            <a:r>
              <a:rPr lang="pt-BR" sz="2800" dirty="0"/>
              <a:t>	A Gestão dos Recursos tem como objetivo os pagamentos dos segurados e beneficiários do </a:t>
            </a:r>
            <a:r>
              <a:rPr lang="pt-BR" sz="2800" b="1" i="0" dirty="0">
                <a:solidFill>
                  <a:srgbClr val="455A64"/>
                </a:solidFill>
                <a:effectLst/>
                <a:latin typeface="Segoe UI" panose="020B0502040204020203" pitchFamily="34" charset="0"/>
              </a:rPr>
              <a:t>SGOPREV</a:t>
            </a:r>
            <a:r>
              <a:rPr lang="pt-BR" sz="2800" b="1" dirty="0">
                <a:solidFill>
                  <a:srgbClr val="8AB0FD"/>
                </a:solidFill>
              </a:rPr>
              <a:t> </a:t>
            </a:r>
            <a:r>
              <a:rPr lang="pt-BR" sz="2800" dirty="0"/>
              <a:t>visando não somente atingir a meta de rentabilidade definida a partir o cálculo feita na apuração do valor esperado da rentabilidade futura da carteira da investimentos, mas também garantir a manutenção do equilíbrio econômico, financeiro e atuarial, tendo sempre presentes os princípios da boa governança, da segurança, rentabilidade, solvência, liquidez, motivação, adequação à natureza de suas obrigações e transparência, conforme Resolução CMN n° 4.963/2023.</a:t>
            </a:r>
          </a:p>
        </p:txBody>
      </p:sp>
    </p:spTree>
    <p:extLst>
      <p:ext uri="{BB962C8B-B14F-4D97-AF65-F5344CB8AC3E}">
        <p14:creationId xmlns:p14="http://schemas.microsoft.com/office/powerpoint/2010/main" val="198965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45012"/>
            <a:ext cx="12192000" cy="6903012"/>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Alocação dos Recursos</a:t>
            </a: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4" name="Tabela 4">
            <a:extLst>
              <a:ext uri="{FF2B5EF4-FFF2-40B4-BE49-F238E27FC236}">
                <a16:creationId xmlns:a16="http://schemas.microsoft.com/office/drawing/2014/main" id="{886BDDBF-D832-12F9-A92C-2AA4B9D9B8D1}"/>
              </a:ext>
            </a:extLst>
          </p:cNvPr>
          <p:cNvGraphicFramePr>
            <a:graphicFrameLocks noGrp="1"/>
          </p:cNvGraphicFramePr>
          <p:nvPr>
            <p:extLst>
              <p:ext uri="{D42A27DB-BD31-4B8C-83A1-F6EECF244321}">
                <p14:modId xmlns:p14="http://schemas.microsoft.com/office/powerpoint/2010/main" val="864129084"/>
              </p:ext>
            </p:extLst>
          </p:nvPr>
        </p:nvGraphicFramePr>
        <p:xfrm>
          <a:off x="965844" y="2118360"/>
          <a:ext cx="10260312" cy="2621280"/>
        </p:xfrm>
        <a:graphic>
          <a:graphicData uri="http://schemas.openxmlformats.org/drawingml/2006/table">
            <a:tbl>
              <a:tblPr firstRow="1" bandRow="1">
                <a:tableStyleId>{7DF18680-E054-41AD-8BC1-D1AEF772440D}</a:tableStyleId>
              </a:tblPr>
              <a:tblGrid>
                <a:gridCol w="3411401">
                  <a:extLst>
                    <a:ext uri="{9D8B030D-6E8A-4147-A177-3AD203B41FA5}">
                      <a16:colId xmlns:a16="http://schemas.microsoft.com/office/drawing/2014/main" val="3367412415"/>
                    </a:ext>
                  </a:extLst>
                </a:gridCol>
                <a:gridCol w="3685592">
                  <a:extLst>
                    <a:ext uri="{9D8B030D-6E8A-4147-A177-3AD203B41FA5}">
                      <a16:colId xmlns:a16="http://schemas.microsoft.com/office/drawing/2014/main" val="3424273129"/>
                    </a:ext>
                  </a:extLst>
                </a:gridCol>
                <a:gridCol w="3163319">
                  <a:extLst>
                    <a:ext uri="{9D8B030D-6E8A-4147-A177-3AD203B41FA5}">
                      <a16:colId xmlns:a16="http://schemas.microsoft.com/office/drawing/2014/main" val="1181255425"/>
                    </a:ext>
                  </a:extLst>
                </a:gridCol>
              </a:tblGrid>
              <a:tr h="370840">
                <a:tc>
                  <a:txBody>
                    <a:bodyPr/>
                    <a:lstStyle/>
                    <a:p>
                      <a:pPr marL="0" algn="ctr" defTabSz="914400" rtl="0" eaLnBrk="1" latinLnBrk="0" hangingPunct="1"/>
                      <a:r>
                        <a:rPr lang="pt-BR" sz="2800" b="1" kern="1200" dirty="0">
                          <a:solidFill>
                            <a:schemeClr val="lt1"/>
                          </a:solidFill>
                          <a:latin typeface="+mn-lt"/>
                          <a:ea typeface="+mn-ea"/>
                          <a:cs typeface="+mn-cs"/>
                        </a:rPr>
                        <a:t>Segmento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Recursos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 dos Recursos</a:t>
                      </a:r>
                    </a:p>
                  </a:txBody>
                  <a:tcPr/>
                </a:tc>
                <a:extLst>
                  <a:ext uri="{0D108BD9-81ED-4DB2-BD59-A6C34878D82A}">
                    <a16:rowId xmlns:a16="http://schemas.microsoft.com/office/drawing/2014/main" val="992507004"/>
                  </a:ext>
                </a:extLst>
              </a:tr>
              <a:tr h="370840">
                <a:tc>
                  <a:txBody>
                    <a:bodyPr/>
                    <a:lstStyle/>
                    <a:p>
                      <a:pPr marL="0" algn="ctr" defTabSz="914400" rtl="0" eaLnBrk="1" latinLnBrk="0" hangingPunct="1"/>
                      <a:r>
                        <a:rPr lang="pt-BR" sz="2800" kern="1200" dirty="0">
                          <a:solidFill>
                            <a:schemeClr val="dk1"/>
                          </a:solidFill>
                          <a:latin typeface="+mn-lt"/>
                          <a:ea typeface="+mn-ea"/>
                          <a:cs typeface="+mn-cs"/>
                        </a:rPr>
                        <a:t>Renda Fixa</a:t>
                      </a:r>
                    </a:p>
                  </a:txBody>
                  <a:tcPr/>
                </a:tc>
                <a:tc>
                  <a:txBody>
                    <a:bodyPr/>
                    <a:lstStyle/>
                    <a:p>
                      <a:pPr marL="0" algn="ctr" defTabSz="914400" rtl="0" eaLnBrk="1" latinLnBrk="0" hangingPunct="1"/>
                      <a:r>
                        <a:rPr lang="pt-BR" sz="2800" kern="1200" dirty="0">
                          <a:solidFill>
                            <a:schemeClr val="dk1"/>
                          </a:solidFill>
                          <a:latin typeface="+mn-lt"/>
                          <a:ea typeface="+mn-ea"/>
                          <a:cs typeface="+mn-cs"/>
                        </a:rPr>
                        <a:t>R$ 56.123.665,84</a:t>
                      </a:r>
                    </a:p>
                  </a:txBody>
                  <a:tcPr/>
                </a:tc>
                <a:tc>
                  <a:txBody>
                    <a:bodyPr/>
                    <a:lstStyle/>
                    <a:p>
                      <a:pPr algn="ctr"/>
                      <a:r>
                        <a:rPr lang="pt-BR" sz="2800" kern="1200" dirty="0">
                          <a:solidFill>
                            <a:schemeClr val="dk1"/>
                          </a:solidFill>
                          <a:latin typeface="+mn-lt"/>
                          <a:ea typeface="+mn-ea"/>
                          <a:cs typeface="+mn-cs"/>
                        </a:rPr>
                        <a:t>87,92%</a:t>
                      </a:r>
                    </a:p>
                  </a:txBody>
                  <a:tcPr/>
                </a:tc>
                <a:extLst>
                  <a:ext uri="{0D108BD9-81ED-4DB2-BD59-A6C34878D82A}">
                    <a16:rowId xmlns:a16="http://schemas.microsoft.com/office/drawing/2014/main" val="1939007551"/>
                  </a:ext>
                </a:extLst>
              </a:tr>
              <a:tr h="370840">
                <a:tc>
                  <a:txBody>
                    <a:bodyPr/>
                    <a:lstStyle/>
                    <a:p>
                      <a:pPr marL="0" algn="ctr" defTabSz="914400" rtl="0" eaLnBrk="1" latinLnBrk="0" hangingPunct="1"/>
                      <a:r>
                        <a:rPr lang="pt-BR" sz="2800" kern="1200" dirty="0">
                          <a:solidFill>
                            <a:schemeClr val="dk1"/>
                          </a:solidFill>
                          <a:latin typeface="+mn-lt"/>
                          <a:ea typeface="+mn-ea"/>
                          <a:cs typeface="+mn-cs"/>
                        </a:rPr>
                        <a:t>Renda Variável</a:t>
                      </a:r>
                    </a:p>
                  </a:txBody>
                  <a:tcPr/>
                </a:tc>
                <a:tc>
                  <a:txBody>
                    <a:bodyPr/>
                    <a:lstStyle/>
                    <a:p>
                      <a:pPr marL="0" algn="ctr" defTabSz="914400" rtl="0" eaLnBrk="1" latinLnBrk="0" hangingPunct="1"/>
                      <a:r>
                        <a:rPr lang="pt-BR" sz="2800" kern="1200" dirty="0">
                          <a:solidFill>
                            <a:schemeClr val="dk1"/>
                          </a:solidFill>
                          <a:latin typeface="+mn-lt"/>
                          <a:ea typeface="+mn-ea"/>
                          <a:cs typeface="+mn-cs"/>
                        </a:rPr>
                        <a:t>R$ 6.897.690,86</a:t>
                      </a:r>
                    </a:p>
                  </a:txBody>
                  <a:tcPr/>
                </a:tc>
                <a:tc>
                  <a:txBody>
                    <a:bodyPr/>
                    <a:lstStyle/>
                    <a:p>
                      <a:pPr algn="ctr"/>
                      <a:r>
                        <a:rPr lang="pt-BR" sz="2800" kern="1200" dirty="0">
                          <a:solidFill>
                            <a:schemeClr val="dk1"/>
                          </a:solidFill>
                          <a:latin typeface="+mn-lt"/>
                          <a:ea typeface="+mn-ea"/>
                          <a:cs typeface="+mn-cs"/>
                        </a:rPr>
                        <a:t>10,81%</a:t>
                      </a:r>
                    </a:p>
                  </a:txBody>
                  <a:tcPr/>
                </a:tc>
                <a:extLst>
                  <a:ext uri="{0D108BD9-81ED-4DB2-BD59-A6C34878D82A}">
                    <a16:rowId xmlns:a16="http://schemas.microsoft.com/office/drawing/2014/main" val="1832680736"/>
                  </a:ext>
                </a:extLst>
              </a:tr>
              <a:tr h="370840">
                <a:tc>
                  <a:txBody>
                    <a:bodyPr/>
                    <a:lstStyle/>
                    <a:p>
                      <a:pPr marL="0" algn="ctr" defTabSz="914400" rtl="0" eaLnBrk="1" latinLnBrk="0" hangingPunct="1"/>
                      <a:r>
                        <a:rPr lang="pt-BR" sz="2800" kern="1200" dirty="0">
                          <a:solidFill>
                            <a:schemeClr val="dk1"/>
                          </a:solidFill>
                          <a:latin typeface="+mn-lt"/>
                          <a:ea typeface="+mn-ea"/>
                          <a:cs typeface="+mn-cs"/>
                        </a:rPr>
                        <a:t>Invest. no Exterior</a:t>
                      </a:r>
                    </a:p>
                  </a:txBody>
                  <a:tcPr/>
                </a:tc>
                <a:tc>
                  <a:txBody>
                    <a:bodyPr/>
                    <a:lstStyle/>
                    <a:p>
                      <a:pPr marL="0" algn="ctr" defTabSz="914400" rtl="0" eaLnBrk="1" fontAlgn="t" latinLnBrk="0" hangingPunct="1"/>
                      <a:r>
                        <a:rPr lang="pt-BR" sz="2800" kern="1200" dirty="0">
                          <a:solidFill>
                            <a:schemeClr val="dk1"/>
                          </a:solidFill>
                          <a:latin typeface="+mn-lt"/>
                          <a:ea typeface="+mn-ea"/>
                          <a:cs typeface="+mn-cs"/>
                        </a:rPr>
                        <a:t>R$ 813.320,78</a:t>
                      </a:r>
                    </a:p>
                  </a:txBody>
                  <a:tcPr marL="60960" marR="60960" marT="60960" marB="60960"/>
                </a:tc>
                <a:tc>
                  <a:txBody>
                    <a:bodyPr/>
                    <a:lstStyle/>
                    <a:p>
                      <a:pPr algn="ctr" fontAlgn="t"/>
                      <a:r>
                        <a:rPr lang="pt-BR" sz="2800" kern="1200" dirty="0">
                          <a:solidFill>
                            <a:schemeClr val="dk1"/>
                          </a:solidFill>
                          <a:latin typeface="+mn-lt"/>
                          <a:ea typeface="+mn-ea"/>
                          <a:cs typeface="+mn-cs"/>
                        </a:rPr>
                        <a:t>1,27%</a:t>
                      </a:r>
                    </a:p>
                  </a:txBody>
                  <a:tcPr marL="60960" marR="60960" marT="60960" marB="60960"/>
                </a:tc>
                <a:extLst>
                  <a:ext uri="{0D108BD9-81ED-4DB2-BD59-A6C34878D82A}">
                    <a16:rowId xmlns:a16="http://schemas.microsoft.com/office/drawing/2014/main" val="2819143765"/>
                  </a:ext>
                </a:extLst>
              </a:tr>
              <a:tr h="370840">
                <a:tc>
                  <a:txBody>
                    <a:bodyPr/>
                    <a:lstStyle/>
                    <a:p>
                      <a:pPr algn="ctr"/>
                      <a:r>
                        <a:rPr lang="pt-BR" sz="2800" b="1" kern="1200" dirty="0">
                          <a:solidFill>
                            <a:schemeClr val="dk1"/>
                          </a:solidFill>
                          <a:latin typeface="+mn-lt"/>
                          <a:ea typeface="+mn-ea"/>
                          <a:cs typeface="+mn-cs"/>
                        </a:rPr>
                        <a:t>TOTAL</a:t>
                      </a:r>
                    </a:p>
                  </a:txBody>
                  <a:tcPr/>
                </a:tc>
                <a:tc>
                  <a:txBody>
                    <a:bodyPr/>
                    <a:lstStyle/>
                    <a:p>
                      <a:pPr algn="ctr" fontAlgn="b"/>
                      <a:r>
                        <a:rPr lang="pt-BR" sz="1100" b="1" i="0" u="none" strike="noStrike" dirty="0">
                          <a:solidFill>
                            <a:srgbClr val="000000"/>
                          </a:solidFill>
                          <a:effectLst/>
                          <a:latin typeface="Calibri" panose="020F0502020204030204" pitchFamily="34" charset="0"/>
                        </a:rPr>
                        <a:t> </a:t>
                      </a:r>
                      <a:r>
                        <a:rPr lang="pt-BR" sz="2800" b="1" kern="1200" dirty="0">
                          <a:solidFill>
                            <a:schemeClr val="dk1"/>
                          </a:solidFill>
                          <a:latin typeface="+mn-lt"/>
                          <a:ea typeface="+mn-ea"/>
                          <a:cs typeface="+mn-cs"/>
                        </a:rPr>
                        <a:t>R$ 63.834.677,48</a:t>
                      </a:r>
                    </a:p>
                  </a:txBody>
                  <a:tcPr marL="7620" marR="7620" marT="7620" marB="0" anchor="ctr"/>
                </a:tc>
                <a:tc>
                  <a:txBody>
                    <a:bodyPr/>
                    <a:lstStyle/>
                    <a:p>
                      <a:pPr marL="0" algn="ctr" defTabSz="914400" rtl="0" eaLnBrk="1" fontAlgn="t" latinLnBrk="0" hangingPunct="1"/>
                      <a:r>
                        <a:rPr lang="pt-BR" sz="2800" b="1" kern="1200" dirty="0">
                          <a:solidFill>
                            <a:schemeClr val="dk1"/>
                          </a:solidFill>
                          <a:latin typeface="+mn-lt"/>
                          <a:ea typeface="+mn-ea"/>
                          <a:cs typeface="+mn-cs"/>
                        </a:rPr>
                        <a:t>100%</a:t>
                      </a:r>
                    </a:p>
                  </a:txBody>
                  <a:tcPr/>
                </a:tc>
                <a:extLst>
                  <a:ext uri="{0D108BD9-81ED-4DB2-BD59-A6C34878D82A}">
                    <a16:rowId xmlns:a16="http://schemas.microsoft.com/office/drawing/2014/main" val="2661009594"/>
                  </a:ext>
                </a:extLst>
              </a:tr>
            </a:tbl>
          </a:graphicData>
        </a:graphic>
      </p:graphicFrame>
      <p:sp>
        <p:nvSpPr>
          <p:cNvPr id="2" name="CaixaDeTexto 1">
            <a:extLst>
              <a:ext uri="{FF2B5EF4-FFF2-40B4-BE49-F238E27FC236}">
                <a16:creationId xmlns:a16="http://schemas.microsoft.com/office/drawing/2014/main" id="{8473219B-4ED0-396B-B379-E39A3FAD13DD}"/>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DEZEMBRO/2024</a:t>
            </a:r>
            <a:endParaRPr lang="pt-BR" sz="3200" b="1" dirty="0">
              <a:solidFill>
                <a:srgbClr val="E84817"/>
              </a:solidFill>
            </a:endParaRPr>
          </a:p>
        </p:txBody>
      </p:sp>
      <p:pic>
        <p:nvPicPr>
          <p:cNvPr id="5" name="Imagem 4" descr="Desenho de uma placa&#10;&#10;Descrição gerada automaticamente com confiança média">
            <a:extLst>
              <a:ext uri="{FF2B5EF4-FFF2-40B4-BE49-F238E27FC236}">
                <a16:creationId xmlns:a16="http://schemas.microsoft.com/office/drawing/2014/main" id="{5666EE91-72BE-5C53-3FB0-16475882A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Tree>
    <p:extLst>
      <p:ext uri="{BB962C8B-B14F-4D97-AF65-F5344CB8AC3E}">
        <p14:creationId xmlns:p14="http://schemas.microsoft.com/office/powerpoint/2010/main" val="427076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Enquadramento dos Recursos</a:t>
            </a: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2" name="Tabela 4">
            <a:extLst>
              <a:ext uri="{FF2B5EF4-FFF2-40B4-BE49-F238E27FC236}">
                <a16:creationId xmlns:a16="http://schemas.microsoft.com/office/drawing/2014/main" id="{5BCD30FE-7F93-14AB-7C38-C29955871E9F}"/>
              </a:ext>
            </a:extLst>
          </p:cNvPr>
          <p:cNvGraphicFramePr>
            <a:graphicFrameLocks noGrp="1"/>
          </p:cNvGraphicFramePr>
          <p:nvPr>
            <p:extLst>
              <p:ext uri="{D42A27DB-BD31-4B8C-83A1-F6EECF244321}">
                <p14:modId xmlns:p14="http://schemas.microsoft.com/office/powerpoint/2010/main" val="2586042353"/>
              </p:ext>
            </p:extLst>
          </p:nvPr>
        </p:nvGraphicFramePr>
        <p:xfrm>
          <a:off x="965844" y="2399946"/>
          <a:ext cx="10260312" cy="2103120"/>
        </p:xfrm>
        <a:graphic>
          <a:graphicData uri="http://schemas.openxmlformats.org/drawingml/2006/table">
            <a:tbl>
              <a:tblPr firstRow="1" bandRow="1">
                <a:tableStyleId>{7DF18680-E054-41AD-8BC1-D1AEF772440D}</a:tableStyleId>
              </a:tblPr>
              <a:tblGrid>
                <a:gridCol w="3411401">
                  <a:extLst>
                    <a:ext uri="{9D8B030D-6E8A-4147-A177-3AD203B41FA5}">
                      <a16:colId xmlns:a16="http://schemas.microsoft.com/office/drawing/2014/main" val="3367412415"/>
                    </a:ext>
                  </a:extLst>
                </a:gridCol>
                <a:gridCol w="3685592">
                  <a:extLst>
                    <a:ext uri="{9D8B030D-6E8A-4147-A177-3AD203B41FA5}">
                      <a16:colId xmlns:a16="http://schemas.microsoft.com/office/drawing/2014/main" val="3424273129"/>
                    </a:ext>
                  </a:extLst>
                </a:gridCol>
                <a:gridCol w="3163319">
                  <a:extLst>
                    <a:ext uri="{9D8B030D-6E8A-4147-A177-3AD203B41FA5}">
                      <a16:colId xmlns:a16="http://schemas.microsoft.com/office/drawing/2014/main" val="1181255425"/>
                    </a:ext>
                  </a:extLst>
                </a:gridCol>
              </a:tblGrid>
              <a:tr h="370840">
                <a:tc>
                  <a:txBody>
                    <a:bodyPr/>
                    <a:lstStyle/>
                    <a:p>
                      <a:pPr marL="0" algn="ctr" defTabSz="914400" rtl="0" eaLnBrk="1" latinLnBrk="0" hangingPunct="1"/>
                      <a:r>
                        <a:rPr lang="pt-BR" sz="2800" b="1" kern="1200" dirty="0">
                          <a:solidFill>
                            <a:schemeClr val="lt1"/>
                          </a:solidFill>
                          <a:latin typeface="+mn-lt"/>
                          <a:ea typeface="+mn-ea"/>
                          <a:cs typeface="+mn-cs"/>
                        </a:rPr>
                        <a:t>Segmento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Recursos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 dos Recursos</a:t>
                      </a:r>
                    </a:p>
                  </a:txBody>
                  <a:tcPr/>
                </a:tc>
                <a:extLst>
                  <a:ext uri="{0D108BD9-81ED-4DB2-BD59-A6C34878D82A}">
                    <a16:rowId xmlns:a16="http://schemas.microsoft.com/office/drawing/2014/main" val="992507004"/>
                  </a:ext>
                </a:extLst>
              </a:tr>
              <a:tr h="370840">
                <a:tc>
                  <a:txBody>
                    <a:bodyPr/>
                    <a:lstStyle/>
                    <a:p>
                      <a:pPr marL="0" algn="ctr" defTabSz="914400" rtl="0" eaLnBrk="1" latinLnBrk="0" hangingPunct="1"/>
                      <a:r>
                        <a:rPr lang="pt-BR" sz="2800" kern="1200" dirty="0">
                          <a:solidFill>
                            <a:schemeClr val="dk1"/>
                          </a:solidFill>
                          <a:latin typeface="+mn-lt"/>
                          <a:ea typeface="+mn-ea"/>
                          <a:cs typeface="+mn-cs"/>
                        </a:rPr>
                        <a:t>Renda Fixa</a:t>
                      </a:r>
                    </a:p>
                  </a:txBody>
                  <a:tcPr/>
                </a:tc>
                <a:tc>
                  <a:txBody>
                    <a:bodyPr/>
                    <a:lstStyle/>
                    <a:p>
                      <a:pPr marL="0" algn="ctr" defTabSz="914400" rtl="0" eaLnBrk="1" latinLnBrk="0" hangingPunct="1"/>
                      <a:r>
                        <a:rPr lang="pt-BR" sz="2800" kern="1200" dirty="0">
                          <a:solidFill>
                            <a:schemeClr val="dk1"/>
                          </a:solidFill>
                          <a:latin typeface="+mn-lt"/>
                          <a:ea typeface="+mn-ea"/>
                          <a:cs typeface="+mn-cs"/>
                        </a:rPr>
                        <a:t>Enquadrado</a:t>
                      </a:r>
                    </a:p>
                  </a:txBody>
                  <a:tcPr/>
                </a:tc>
                <a:tc>
                  <a:txBody>
                    <a:bodyPr/>
                    <a:lstStyle/>
                    <a:p>
                      <a:pPr algn="ctr"/>
                      <a:r>
                        <a:rPr lang="pt-BR" sz="2800" kern="1200" dirty="0">
                          <a:solidFill>
                            <a:schemeClr val="dk1"/>
                          </a:solidFill>
                          <a:latin typeface="+mn-lt"/>
                          <a:ea typeface="+mn-ea"/>
                          <a:cs typeface="+mn-cs"/>
                        </a:rPr>
                        <a:t>87,92%</a:t>
                      </a:r>
                    </a:p>
                  </a:txBody>
                  <a:tcPr/>
                </a:tc>
                <a:extLst>
                  <a:ext uri="{0D108BD9-81ED-4DB2-BD59-A6C34878D82A}">
                    <a16:rowId xmlns:a16="http://schemas.microsoft.com/office/drawing/2014/main" val="1939007551"/>
                  </a:ext>
                </a:extLst>
              </a:tr>
              <a:tr h="370840">
                <a:tc>
                  <a:txBody>
                    <a:bodyPr/>
                    <a:lstStyle/>
                    <a:p>
                      <a:pPr marL="0" algn="ctr" defTabSz="914400" rtl="0" eaLnBrk="1" latinLnBrk="0" hangingPunct="1"/>
                      <a:r>
                        <a:rPr lang="pt-BR" sz="2800" kern="1200" dirty="0">
                          <a:solidFill>
                            <a:schemeClr val="dk1"/>
                          </a:solidFill>
                          <a:latin typeface="+mn-lt"/>
                          <a:ea typeface="+mn-ea"/>
                          <a:cs typeface="+mn-cs"/>
                        </a:rPr>
                        <a:t>Renda Variável</a:t>
                      </a:r>
                    </a:p>
                  </a:txBody>
                  <a:tcPr/>
                </a:tc>
                <a:tc>
                  <a:txBody>
                    <a:bodyPr/>
                    <a:lstStyle/>
                    <a:p>
                      <a:pPr marL="0" algn="ctr" defTabSz="914400" rtl="0" eaLnBrk="1" latinLnBrk="0" hangingPunct="1"/>
                      <a:r>
                        <a:rPr lang="pt-BR" sz="2800" kern="1200" dirty="0">
                          <a:solidFill>
                            <a:schemeClr val="dk1"/>
                          </a:solidFill>
                          <a:latin typeface="+mn-lt"/>
                          <a:ea typeface="+mn-ea"/>
                          <a:cs typeface="+mn-cs"/>
                        </a:rPr>
                        <a:t>Enquadrado</a:t>
                      </a:r>
                    </a:p>
                  </a:txBody>
                  <a:tcPr/>
                </a:tc>
                <a:tc>
                  <a:txBody>
                    <a:bodyPr/>
                    <a:lstStyle/>
                    <a:p>
                      <a:pPr algn="ctr"/>
                      <a:r>
                        <a:rPr lang="pt-BR" sz="2800" kern="1200" dirty="0">
                          <a:solidFill>
                            <a:schemeClr val="dk1"/>
                          </a:solidFill>
                          <a:latin typeface="+mn-lt"/>
                          <a:ea typeface="+mn-ea"/>
                          <a:cs typeface="+mn-cs"/>
                        </a:rPr>
                        <a:t>10,81%</a:t>
                      </a:r>
                    </a:p>
                  </a:txBody>
                  <a:tcPr/>
                </a:tc>
                <a:extLst>
                  <a:ext uri="{0D108BD9-81ED-4DB2-BD59-A6C34878D82A}">
                    <a16:rowId xmlns:a16="http://schemas.microsoft.com/office/drawing/2014/main" val="1832680736"/>
                  </a:ext>
                </a:extLst>
              </a:tr>
              <a:tr h="370840">
                <a:tc>
                  <a:txBody>
                    <a:bodyPr/>
                    <a:lstStyle/>
                    <a:p>
                      <a:pPr marL="0" algn="ctr" defTabSz="914400" rtl="0" eaLnBrk="1" latinLnBrk="0" hangingPunct="1"/>
                      <a:r>
                        <a:rPr lang="pt-BR" sz="2800" kern="1200" dirty="0">
                          <a:solidFill>
                            <a:schemeClr val="dk1"/>
                          </a:solidFill>
                          <a:latin typeface="+mn-lt"/>
                          <a:ea typeface="+mn-ea"/>
                          <a:cs typeface="+mn-cs"/>
                        </a:rPr>
                        <a:t>Invest. no Exterior</a:t>
                      </a: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t-BR" sz="2800" kern="1200" dirty="0">
                          <a:solidFill>
                            <a:schemeClr val="dk1"/>
                          </a:solidFill>
                          <a:latin typeface="+mn-lt"/>
                          <a:ea typeface="+mn-ea"/>
                          <a:cs typeface="+mn-cs"/>
                        </a:rPr>
                        <a:t>Enquadrado</a:t>
                      </a:r>
                    </a:p>
                  </a:txBody>
                  <a:tcPr marL="60960" marR="60960" marT="60960" marB="60960"/>
                </a:tc>
                <a:tc>
                  <a:txBody>
                    <a:bodyPr/>
                    <a:lstStyle/>
                    <a:p>
                      <a:pPr algn="ctr" fontAlgn="t"/>
                      <a:r>
                        <a:rPr lang="pt-BR" sz="2800" kern="1200" dirty="0">
                          <a:solidFill>
                            <a:schemeClr val="dk1"/>
                          </a:solidFill>
                          <a:latin typeface="+mn-lt"/>
                          <a:ea typeface="+mn-ea"/>
                          <a:cs typeface="+mn-cs"/>
                        </a:rPr>
                        <a:t>1,27%</a:t>
                      </a:r>
                    </a:p>
                  </a:txBody>
                  <a:tcPr marL="60960" marR="60960" marT="60960" marB="60960"/>
                </a:tc>
                <a:extLst>
                  <a:ext uri="{0D108BD9-81ED-4DB2-BD59-A6C34878D82A}">
                    <a16:rowId xmlns:a16="http://schemas.microsoft.com/office/drawing/2014/main" val="2819143765"/>
                  </a:ext>
                </a:extLst>
              </a:tr>
            </a:tbl>
          </a:graphicData>
        </a:graphic>
      </p:graphicFrame>
      <p:sp>
        <p:nvSpPr>
          <p:cNvPr id="4" name="CaixaDeTexto 3">
            <a:extLst>
              <a:ext uri="{FF2B5EF4-FFF2-40B4-BE49-F238E27FC236}">
                <a16:creationId xmlns:a16="http://schemas.microsoft.com/office/drawing/2014/main" id="{797C073B-548A-2D3C-DB18-A791744DB0A4}"/>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DEZEMBRO/2024</a:t>
            </a:r>
            <a:endParaRPr lang="pt-BR" sz="3200" b="1" dirty="0">
              <a:solidFill>
                <a:srgbClr val="E84817"/>
              </a:solidFill>
            </a:endParaRPr>
          </a:p>
        </p:txBody>
      </p:sp>
      <p:pic>
        <p:nvPicPr>
          <p:cNvPr id="6" name="Imagem 5" descr="Desenho de uma placa&#10;&#10;Descrição gerada automaticamente com confiança média">
            <a:extLst>
              <a:ext uri="{FF2B5EF4-FFF2-40B4-BE49-F238E27FC236}">
                <a16:creationId xmlns:a16="http://schemas.microsoft.com/office/drawing/2014/main" id="{C52BDA07-71BA-4737-3A55-59018F958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Tree>
    <p:extLst>
      <p:ext uri="{BB962C8B-B14F-4D97-AF65-F5344CB8AC3E}">
        <p14:creationId xmlns:p14="http://schemas.microsoft.com/office/powerpoint/2010/main" val="28849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pic>
        <p:nvPicPr>
          <p:cNvPr id="70" name="Imagem 69" descr="Desenho de uma placa&#10;&#10;Descrição gerada automaticamente com confiança média">
            <a:extLst>
              <a:ext uri="{FF2B5EF4-FFF2-40B4-BE49-F238E27FC236}">
                <a16:creationId xmlns:a16="http://schemas.microsoft.com/office/drawing/2014/main" id="{CF2D2B1F-36F6-48D5-BB8F-B6F7A9327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Retorno dos Investimentos</a:t>
            </a: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9" name="Tabela 6">
            <a:extLst>
              <a:ext uri="{FF2B5EF4-FFF2-40B4-BE49-F238E27FC236}">
                <a16:creationId xmlns:a16="http://schemas.microsoft.com/office/drawing/2014/main" id="{E6A08B52-C7A8-3BC3-E098-DE31E14C103E}"/>
              </a:ext>
            </a:extLst>
          </p:cNvPr>
          <p:cNvGraphicFramePr>
            <a:graphicFrameLocks noGrp="1"/>
          </p:cNvGraphicFramePr>
          <p:nvPr>
            <p:extLst>
              <p:ext uri="{D42A27DB-BD31-4B8C-83A1-F6EECF244321}">
                <p14:modId xmlns:p14="http://schemas.microsoft.com/office/powerpoint/2010/main" val="2972138297"/>
              </p:ext>
            </p:extLst>
          </p:nvPr>
        </p:nvGraphicFramePr>
        <p:xfrm>
          <a:off x="1050921" y="2724440"/>
          <a:ext cx="10090157" cy="1454131"/>
        </p:xfrm>
        <a:graphic>
          <a:graphicData uri="http://schemas.openxmlformats.org/drawingml/2006/table">
            <a:tbl>
              <a:tblPr firstRow="1" bandRow="1">
                <a:tableStyleId>{7DF18680-E054-41AD-8BC1-D1AEF772440D}</a:tableStyleId>
              </a:tblPr>
              <a:tblGrid>
                <a:gridCol w="3157185">
                  <a:extLst>
                    <a:ext uri="{9D8B030D-6E8A-4147-A177-3AD203B41FA5}">
                      <a16:colId xmlns:a16="http://schemas.microsoft.com/office/drawing/2014/main" val="2101146730"/>
                    </a:ext>
                  </a:extLst>
                </a:gridCol>
                <a:gridCol w="3610947">
                  <a:extLst>
                    <a:ext uri="{9D8B030D-6E8A-4147-A177-3AD203B41FA5}">
                      <a16:colId xmlns:a16="http://schemas.microsoft.com/office/drawing/2014/main" val="2794082046"/>
                    </a:ext>
                  </a:extLst>
                </a:gridCol>
                <a:gridCol w="3322025">
                  <a:extLst>
                    <a:ext uri="{9D8B030D-6E8A-4147-A177-3AD203B41FA5}">
                      <a16:colId xmlns:a16="http://schemas.microsoft.com/office/drawing/2014/main" val="2123879855"/>
                    </a:ext>
                  </a:extLst>
                </a:gridCol>
              </a:tblGrid>
              <a:tr h="757299">
                <a:tc>
                  <a:txBody>
                    <a:bodyPr/>
                    <a:lstStyle/>
                    <a:p>
                      <a:pPr algn="ctr"/>
                      <a:r>
                        <a:rPr lang="pt-BR" sz="2400" dirty="0"/>
                        <a:t>Retorno da Carteira</a:t>
                      </a:r>
                    </a:p>
                  </a:txBody>
                  <a:tcPr anchor="ctr"/>
                </a:tc>
                <a:tc>
                  <a:txBody>
                    <a:bodyPr/>
                    <a:lstStyle/>
                    <a:p>
                      <a:pPr algn="ctr"/>
                      <a:r>
                        <a:rPr lang="pt-BR" sz="2400" dirty="0"/>
                        <a:t>Meta de Rentabilidade</a:t>
                      </a:r>
                    </a:p>
                  </a:txBody>
                  <a:tcPr anchor="ctr"/>
                </a:tc>
                <a:tc>
                  <a:txBody>
                    <a:bodyPr/>
                    <a:lstStyle/>
                    <a:p>
                      <a:pPr algn="ctr"/>
                      <a:r>
                        <a:rPr lang="pt-BR" sz="2400" dirty="0"/>
                        <a:t>Gap</a:t>
                      </a:r>
                    </a:p>
                  </a:txBody>
                  <a:tcPr anchor="ctr"/>
                </a:tc>
                <a:extLst>
                  <a:ext uri="{0D108BD9-81ED-4DB2-BD59-A6C34878D82A}">
                    <a16:rowId xmlns:a16="http://schemas.microsoft.com/office/drawing/2014/main" val="2242145652"/>
                  </a:ext>
                </a:extLst>
              </a:tr>
              <a:tr h="69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b="1" dirty="0"/>
                        <a:t>5,68%</a:t>
                      </a:r>
                    </a:p>
                  </a:txBody>
                  <a:tcPr anchor="ctr"/>
                </a:tc>
                <a:tc>
                  <a:txBody>
                    <a:bodyPr/>
                    <a:lstStyle/>
                    <a:p>
                      <a:pPr algn="ctr"/>
                      <a:r>
                        <a:rPr lang="pt-BR" sz="3200" b="1" dirty="0"/>
                        <a:t>9,98%</a:t>
                      </a:r>
                    </a:p>
                  </a:txBody>
                  <a:tcPr anchor="ctr"/>
                </a:tc>
                <a:tc>
                  <a:txBody>
                    <a:bodyPr/>
                    <a:lstStyle/>
                    <a:p>
                      <a:pPr algn="ctr"/>
                      <a:r>
                        <a:rPr lang="pt-BR" sz="3200" b="1" dirty="0">
                          <a:solidFill>
                            <a:schemeClr val="tx1"/>
                          </a:solidFill>
                        </a:rPr>
                        <a:t>56,95%</a:t>
                      </a:r>
                    </a:p>
                  </a:txBody>
                  <a:tcPr anchor="ctr"/>
                </a:tc>
                <a:extLst>
                  <a:ext uri="{0D108BD9-81ED-4DB2-BD59-A6C34878D82A}">
                    <a16:rowId xmlns:a16="http://schemas.microsoft.com/office/drawing/2014/main" val="1022245821"/>
                  </a:ext>
                </a:extLst>
              </a:tr>
            </a:tbl>
          </a:graphicData>
        </a:graphic>
      </p:graphicFrame>
      <p:sp>
        <p:nvSpPr>
          <p:cNvPr id="2" name="CaixaDeTexto 1">
            <a:extLst>
              <a:ext uri="{FF2B5EF4-FFF2-40B4-BE49-F238E27FC236}">
                <a16:creationId xmlns:a16="http://schemas.microsoft.com/office/drawing/2014/main" id="{66518E18-40E6-0F90-205F-B89394F946C0}"/>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DEZEMBRO/2024</a:t>
            </a:r>
            <a:endParaRPr lang="pt-BR" sz="3200" b="1" dirty="0">
              <a:solidFill>
                <a:srgbClr val="E84817"/>
              </a:solidFill>
            </a:endParaRPr>
          </a:p>
        </p:txBody>
      </p:sp>
    </p:spTree>
    <p:extLst>
      <p:ext uri="{BB962C8B-B14F-4D97-AF65-F5344CB8AC3E}">
        <p14:creationId xmlns:p14="http://schemas.microsoft.com/office/powerpoint/2010/main" val="25878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Evolução Patrimonial</a:t>
            </a: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8" name="Tabela 3">
            <a:extLst>
              <a:ext uri="{FF2B5EF4-FFF2-40B4-BE49-F238E27FC236}">
                <a16:creationId xmlns:a16="http://schemas.microsoft.com/office/drawing/2014/main" id="{C884F36B-4E5E-F15E-4380-3793874523D5}"/>
              </a:ext>
            </a:extLst>
          </p:cNvPr>
          <p:cNvGraphicFramePr>
            <a:graphicFrameLocks noGrp="1"/>
          </p:cNvGraphicFramePr>
          <p:nvPr>
            <p:extLst>
              <p:ext uri="{D42A27DB-BD31-4B8C-83A1-F6EECF244321}">
                <p14:modId xmlns:p14="http://schemas.microsoft.com/office/powerpoint/2010/main" val="476834423"/>
              </p:ext>
            </p:extLst>
          </p:nvPr>
        </p:nvGraphicFramePr>
        <p:xfrm>
          <a:off x="1278295" y="2971799"/>
          <a:ext cx="9563876" cy="1133670"/>
        </p:xfrm>
        <a:graphic>
          <a:graphicData uri="http://schemas.openxmlformats.org/drawingml/2006/table">
            <a:tbl>
              <a:tblPr firstRow="1" bandRow="1">
                <a:tableStyleId>{7DF18680-E054-41AD-8BC1-D1AEF772440D}</a:tableStyleId>
              </a:tblPr>
              <a:tblGrid>
                <a:gridCol w="3239832">
                  <a:extLst>
                    <a:ext uri="{9D8B030D-6E8A-4147-A177-3AD203B41FA5}">
                      <a16:colId xmlns:a16="http://schemas.microsoft.com/office/drawing/2014/main" val="499194134"/>
                    </a:ext>
                  </a:extLst>
                </a:gridCol>
                <a:gridCol w="3162022">
                  <a:extLst>
                    <a:ext uri="{9D8B030D-6E8A-4147-A177-3AD203B41FA5}">
                      <a16:colId xmlns:a16="http://schemas.microsoft.com/office/drawing/2014/main" val="1540478276"/>
                    </a:ext>
                  </a:extLst>
                </a:gridCol>
                <a:gridCol w="3162022">
                  <a:extLst>
                    <a:ext uri="{9D8B030D-6E8A-4147-A177-3AD203B41FA5}">
                      <a16:colId xmlns:a16="http://schemas.microsoft.com/office/drawing/2014/main" val="2901687373"/>
                    </a:ext>
                  </a:extLst>
                </a:gridCol>
              </a:tblGrid>
              <a:tr h="5668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2022</a:t>
                      </a:r>
                    </a:p>
                  </a:txBody>
                  <a:tcPr anchor="ctr"/>
                </a:tc>
                <a:tc>
                  <a:txBody>
                    <a:bodyPr/>
                    <a:lstStyle/>
                    <a:p>
                      <a:pPr algn="ctr"/>
                      <a:r>
                        <a:rPr lang="pt-BR" sz="2800" dirty="0"/>
                        <a:t>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2024</a:t>
                      </a:r>
                    </a:p>
                  </a:txBody>
                  <a:tcPr anchor="ctr"/>
                </a:tc>
                <a:extLst>
                  <a:ext uri="{0D108BD9-81ED-4DB2-BD59-A6C34878D82A}">
                    <a16:rowId xmlns:a16="http://schemas.microsoft.com/office/drawing/2014/main" val="3582676917"/>
                  </a:ext>
                </a:extLst>
              </a:tr>
              <a:tr h="566835">
                <a:tc>
                  <a:txBody>
                    <a:bodyPr/>
                    <a:lstStyle/>
                    <a:p>
                      <a:pPr algn="ctr"/>
                      <a:r>
                        <a:rPr lang="pt-BR" sz="2800" kern="1200" dirty="0">
                          <a:solidFill>
                            <a:schemeClr val="dk1"/>
                          </a:solidFill>
                          <a:latin typeface="+mn-lt"/>
                          <a:ea typeface="+mn-ea"/>
                          <a:cs typeface="+mn-cs"/>
                        </a:rPr>
                        <a:t>R$ 30.681.251,09</a:t>
                      </a:r>
                    </a:p>
                  </a:txBody>
                  <a:tcPr/>
                </a:tc>
                <a:tc>
                  <a:txBody>
                    <a:bodyPr/>
                    <a:lstStyle/>
                    <a:p>
                      <a:pPr marL="0" algn="ctr" defTabSz="914400" rtl="0" eaLnBrk="1" latinLnBrk="0" hangingPunct="1"/>
                      <a:r>
                        <a:rPr lang="pt-BR" sz="2800" kern="1200" dirty="0">
                          <a:solidFill>
                            <a:schemeClr val="dk1"/>
                          </a:solidFill>
                          <a:latin typeface="+mn-lt"/>
                          <a:ea typeface="+mn-ea"/>
                          <a:cs typeface="+mn-cs"/>
                        </a:rPr>
                        <a:t>R$ 46.054.774,85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kern="1200" dirty="0">
                          <a:solidFill>
                            <a:schemeClr val="dk1"/>
                          </a:solidFill>
                          <a:latin typeface="+mn-lt"/>
                          <a:ea typeface="+mn-ea"/>
                          <a:cs typeface="+mn-cs"/>
                        </a:rPr>
                        <a:t>R$ 61.016.103,38</a:t>
                      </a:r>
                    </a:p>
                  </a:txBody>
                  <a:tcPr/>
                </a:tc>
                <a:extLst>
                  <a:ext uri="{0D108BD9-81ED-4DB2-BD59-A6C34878D82A}">
                    <a16:rowId xmlns:a16="http://schemas.microsoft.com/office/drawing/2014/main" val="3819308632"/>
                  </a:ext>
                </a:extLst>
              </a:tr>
            </a:tbl>
          </a:graphicData>
        </a:graphic>
      </p:graphicFrame>
      <p:pic>
        <p:nvPicPr>
          <p:cNvPr id="2" name="Imagem 1" descr="Desenho de uma placa&#10;&#10;Descrição gerada automaticamente com confiança média">
            <a:extLst>
              <a:ext uri="{FF2B5EF4-FFF2-40B4-BE49-F238E27FC236}">
                <a16:creationId xmlns:a16="http://schemas.microsoft.com/office/drawing/2014/main" id="{340122C8-CD3E-CF8E-D9E8-D618CEBFB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Tree>
    <p:extLst>
      <p:ext uri="{BB962C8B-B14F-4D97-AF65-F5344CB8AC3E}">
        <p14:creationId xmlns:p14="http://schemas.microsoft.com/office/powerpoint/2010/main" val="3279045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0C14-2357-5173-B680-91CB15A552EB}"/>
            </a:ext>
          </a:extLst>
        </p:cNvPr>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B69BAFE9-1737-7177-7BD6-4B49B94EC0AF}"/>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45012"/>
            <a:ext cx="12192000" cy="6903012"/>
          </a:xfrm>
          <a:prstGeom prst="rect">
            <a:avLst/>
          </a:prstGeom>
        </p:spPr>
      </p:pic>
      <p:sp>
        <p:nvSpPr>
          <p:cNvPr id="86" name="CaixaDeTexto 85">
            <a:extLst>
              <a:ext uri="{FF2B5EF4-FFF2-40B4-BE49-F238E27FC236}">
                <a16:creationId xmlns:a16="http://schemas.microsoft.com/office/drawing/2014/main" id="{7636DA70-649E-834C-D275-0E66C6F61CF9}"/>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Alocação dos Recursos</a:t>
            </a:r>
          </a:p>
        </p:txBody>
      </p:sp>
      <p:pic>
        <p:nvPicPr>
          <p:cNvPr id="3" name="Imagem 2" descr="Forma, Retângulo&#10;&#10;Descrição gerada automaticamente">
            <a:extLst>
              <a:ext uri="{FF2B5EF4-FFF2-40B4-BE49-F238E27FC236}">
                <a16:creationId xmlns:a16="http://schemas.microsoft.com/office/drawing/2014/main" id="{D362A63D-7370-26B5-C6E5-C19A495A393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4" name="Tabela 4">
            <a:extLst>
              <a:ext uri="{FF2B5EF4-FFF2-40B4-BE49-F238E27FC236}">
                <a16:creationId xmlns:a16="http://schemas.microsoft.com/office/drawing/2014/main" id="{097D932C-4AE6-8578-E2EB-F2B6F0BB8491}"/>
              </a:ext>
            </a:extLst>
          </p:cNvPr>
          <p:cNvGraphicFramePr>
            <a:graphicFrameLocks noGrp="1"/>
          </p:cNvGraphicFramePr>
          <p:nvPr>
            <p:extLst>
              <p:ext uri="{D42A27DB-BD31-4B8C-83A1-F6EECF244321}">
                <p14:modId xmlns:p14="http://schemas.microsoft.com/office/powerpoint/2010/main" val="3139324660"/>
              </p:ext>
            </p:extLst>
          </p:nvPr>
        </p:nvGraphicFramePr>
        <p:xfrm>
          <a:off x="965844" y="2118360"/>
          <a:ext cx="10260312" cy="2621280"/>
        </p:xfrm>
        <a:graphic>
          <a:graphicData uri="http://schemas.openxmlformats.org/drawingml/2006/table">
            <a:tbl>
              <a:tblPr firstRow="1" bandRow="1">
                <a:tableStyleId>{5C22544A-7EE6-4342-B048-85BDC9FD1C3A}</a:tableStyleId>
              </a:tblPr>
              <a:tblGrid>
                <a:gridCol w="3411401">
                  <a:extLst>
                    <a:ext uri="{9D8B030D-6E8A-4147-A177-3AD203B41FA5}">
                      <a16:colId xmlns:a16="http://schemas.microsoft.com/office/drawing/2014/main" val="3367412415"/>
                    </a:ext>
                  </a:extLst>
                </a:gridCol>
                <a:gridCol w="3685592">
                  <a:extLst>
                    <a:ext uri="{9D8B030D-6E8A-4147-A177-3AD203B41FA5}">
                      <a16:colId xmlns:a16="http://schemas.microsoft.com/office/drawing/2014/main" val="3424273129"/>
                    </a:ext>
                  </a:extLst>
                </a:gridCol>
                <a:gridCol w="3163319">
                  <a:extLst>
                    <a:ext uri="{9D8B030D-6E8A-4147-A177-3AD203B41FA5}">
                      <a16:colId xmlns:a16="http://schemas.microsoft.com/office/drawing/2014/main" val="1181255425"/>
                    </a:ext>
                  </a:extLst>
                </a:gridCol>
              </a:tblGrid>
              <a:tr h="370840">
                <a:tc>
                  <a:txBody>
                    <a:bodyPr/>
                    <a:lstStyle/>
                    <a:p>
                      <a:pPr marL="0" algn="ctr" defTabSz="914400" rtl="0" eaLnBrk="1" latinLnBrk="0" hangingPunct="1"/>
                      <a:r>
                        <a:rPr lang="pt-BR" sz="2800" b="1" kern="1200" dirty="0">
                          <a:solidFill>
                            <a:schemeClr val="lt1"/>
                          </a:solidFill>
                        </a:rPr>
                        <a:t>Segmento</a:t>
                      </a:r>
                      <a:endParaRPr lang="pt-BR" sz="2800" b="1" kern="1200" dirty="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Recursos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 dos Recursos</a:t>
                      </a:r>
                    </a:p>
                  </a:txBody>
                  <a:tcPr/>
                </a:tc>
                <a:extLst>
                  <a:ext uri="{0D108BD9-81ED-4DB2-BD59-A6C34878D82A}">
                    <a16:rowId xmlns:a16="http://schemas.microsoft.com/office/drawing/2014/main" val="992507004"/>
                  </a:ext>
                </a:extLst>
              </a:tr>
              <a:tr h="370840">
                <a:tc>
                  <a:txBody>
                    <a:bodyPr/>
                    <a:lstStyle/>
                    <a:p>
                      <a:pPr marL="0" algn="ctr" defTabSz="914400" rtl="0" eaLnBrk="1" latinLnBrk="0" hangingPunct="1"/>
                      <a:r>
                        <a:rPr lang="pt-BR" sz="2800" kern="1200" dirty="0">
                          <a:solidFill>
                            <a:schemeClr val="dk1"/>
                          </a:solidFill>
                        </a:rPr>
                        <a:t>Renda Fixa</a:t>
                      </a:r>
                      <a:endParaRPr lang="pt-BR" sz="2800" kern="1200" dirty="0">
                        <a:solidFill>
                          <a:schemeClr val="dk1"/>
                        </a:solidFill>
                        <a:latin typeface="+mn-lt"/>
                        <a:ea typeface="+mn-ea"/>
                        <a:cs typeface="+mn-cs"/>
                      </a:endParaRPr>
                    </a:p>
                  </a:txBody>
                  <a:tcPr/>
                </a:tc>
                <a:tc>
                  <a:txBody>
                    <a:bodyPr/>
                    <a:lstStyle/>
                    <a:p>
                      <a:pPr marL="0" algn="ctr" defTabSz="914400" rtl="0" eaLnBrk="1" latinLnBrk="0" hangingPunct="1"/>
                      <a:r>
                        <a:rPr lang="pt-BR" sz="2800" kern="1200" dirty="0">
                          <a:solidFill>
                            <a:schemeClr val="dk1"/>
                          </a:solidFill>
                        </a:rPr>
                        <a:t>R$ 71.352.435,42</a:t>
                      </a:r>
                      <a:endParaRPr lang="pt-BR" sz="2800" kern="1200" dirty="0">
                        <a:solidFill>
                          <a:schemeClr val="dk1"/>
                        </a:solidFill>
                        <a:latin typeface="+mn-lt"/>
                        <a:ea typeface="+mn-ea"/>
                        <a:cs typeface="+mn-cs"/>
                      </a:endParaRPr>
                    </a:p>
                  </a:txBody>
                  <a:tcPr/>
                </a:tc>
                <a:tc>
                  <a:txBody>
                    <a:bodyPr/>
                    <a:lstStyle/>
                    <a:p>
                      <a:pPr algn="ctr"/>
                      <a:r>
                        <a:rPr lang="pt-BR" sz="2800" kern="1200" dirty="0">
                          <a:solidFill>
                            <a:schemeClr val="dk1"/>
                          </a:solidFill>
                        </a:rPr>
                        <a:t>94,46%</a:t>
                      </a:r>
                      <a:endParaRPr lang="pt-BR" sz="2800" kern="1200" dirty="0">
                        <a:solidFill>
                          <a:schemeClr val="dk1"/>
                        </a:solidFill>
                        <a:latin typeface="+mn-lt"/>
                        <a:ea typeface="+mn-ea"/>
                        <a:cs typeface="+mn-cs"/>
                      </a:endParaRPr>
                    </a:p>
                  </a:txBody>
                  <a:tcPr/>
                </a:tc>
                <a:extLst>
                  <a:ext uri="{0D108BD9-81ED-4DB2-BD59-A6C34878D82A}">
                    <a16:rowId xmlns:a16="http://schemas.microsoft.com/office/drawing/2014/main" val="1939007551"/>
                  </a:ext>
                </a:extLst>
              </a:tr>
              <a:tr h="370840">
                <a:tc>
                  <a:txBody>
                    <a:bodyPr/>
                    <a:lstStyle/>
                    <a:p>
                      <a:pPr marL="0" algn="ctr" defTabSz="914400" rtl="0" eaLnBrk="1" latinLnBrk="0" hangingPunct="1"/>
                      <a:r>
                        <a:rPr lang="pt-BR" sz="2800" kern="1200" dirty="0">
                          <a:solidFill>
                            <a:schemeClr val="dk1"/>
                          </a:solidFill>
                        </a:rPr>
                        <a:t>Renda Variável</a:t>
                      </a:r>
                      <a:endParaRPr lang="pt-BR" sz="2800" kern="1200" dirty="0">
                        <a:solidFill>
                          <a:schemeClr val="dk1"/>
                        </a:solidFill>
                        <a:latin typeface="+mn-lt"/>
                        <a:ea typeface="+mn-ea"/>
                        <a:cs typeface="+mn-cs"/>
                      </a:endParaRPr>
                    </a:p>
                  </a:txBody>
                  <a:tcPr/>
                </a:tc>
                <a:tc>
                  <a:txBody>
                    <a:bodyPr/>
                    <a:lstStyle/>
                    <a:p>
                      <a:pPr marL="0" algn="ctr" defTabSz="914400" rtl="0" eaLnBrk="1" latinLnBrk="0" hangingPunct="1"/>
                      <a:r>
                        <a:rPr lang="pt-BR" sz="2800" kern="1200" dirty="0">
                          <a:solidFill>
                            <a:schemeClr val="dk1"/>
                          </a:solidFill>
                        </a:rPr>
                        <a:t>R$ 3.488.437,61</a:t>
                      </a:r>
                      <a:endParaRPr lang="pt-BR" sz="2800" kern="1200" dirty="0">
                        <a:solidFill>
                          <a:schemeClr val="dk1"/>
                        </a:solidFill>
                        <a:latin typeface="+mn-lt"/>
                        <a:ea typeface="+mn-ea"/>
                        <a:cs typeface="+mn-cs"/>
                      </a:endParaRPr>
                    </a:p>
                  </a:txBody>
                  <a:tcPr/>
                </a:tc>
                <a:tc>
                  <a:txBody>
                    <a:bodyPr/>
                    <a:lstStyle/>
                    <a:p>
                      <a:pPr algn="ctr"/>
                      <a:r>
                        <a:rPr lang="pt-BR" sz="2800" kern="1200" dirty="0">
                          <a:solidFill>
                            <a:schemeClr val="dk1"/>
                          </a:solidFill>
                        </a:rPr>
                        <a:t>4,62%</a:t>
                      </a:r>
                      <a:endParaRPr lang="pt-BR" sz="2800" kern="1200" dirty="0">
                        <a:solidFill>
                          <a:schemeClr val="dk1"/>
                        </a:solidFill>
                        <a:latin typeface="+mn-lt"/>
                        <a:ea typeface="+mn-ea"/>
                        <a:cs typeface="+mn-cs"/>
                      </a:endParaRPr>
                    </a:p>
                  </a:txBody>
                  <a:tcPr/>
                </a:tc>
                <a:extLst>
                  <a:ext uri="{0D108BD9-81ED-4DB2-BD59-A6C34878D82A}">
                    <a16:rowId xmlns:a16="http://schemas.microsoft.com/office/drawing/2014/main" val="1832680736"/>
                  </a:ext>
                </a:extLst>
              </a:tr>
              <a:tr h="370840">
                <a:tc>
                  <a:txBody>
                    <a:bodyPr/>
                    <a:lstStyle/>
                    <a:p>
                      <a:pPr marL="0" algn="ctr" defTabSz="914400" rtl="0" eaLnBrk="1" latinLnBrk="0" hangingPunct="1"/>
                      <a:r>
                        <a:rPr lang="pt-BR" sz="2800" kern="1200" dirty="0">
                          <a:solidFill>
                            <a:schemeClr val="dk1"/>
                          </a:solidFill>
                        </a:rPr>
                        <a:t>Invest. no Exterior</a:t>
                      </a:r>
                      <a:endParaRPr lang="pt-BR" sz="2800" kern="1200" dirty="0">
                        <a:solidFill>
                          <a:schemeClr val="dk1"/>
                        </a:solidFill>
                        <a:latin typeface="+mn-lt"/>
                        <a:ea typeface="+mn-ea"/>
                        <a:cs typeface="+mn-cs"/>
                      </a:endParaRPr>
                    </a:p>
                  </a:txBody>
                  <a:tcPr/>
                </a:tc>
                <a:tc>
                  <a:txBody>
                    <a:bodyPr/>
                    <a:lstStyle/>
                    <a:p>
                      <a:pPr marL="0" algn="ctr" defTabSz="914400" rtl="0" eaLnBrk="1" fontAlgn="t" latinLnBrk="0" hangingPunct="1"/>
                      <a:r>
                        <a:rPr lang="pt-BR" sz="2800" kern="1200" dirty="0">
                          <a:solidFill>
                            <a:schemeClr val="dk1"/>
                          </a:solidFill>
                        </a:rPr>
                        <a:t>R$ 693.575,14</a:t>
                      </a:r>
                      <a:endParaRPr lang="pt-BR" sz="2800" kern="1200" dirty="0">
                        <a:solidFill>
                          <a:schemeClr val="dk1"/>
                        </a:solidFill>
                        <a:latin typeface="+mn-lt"/>
                        <a:ea typeface="+mn-ea"/>
                        <a:cs typeface="+mn-cs"/>
                      </a:endParaRPr>
                    </a:p>
                  </a:txBody>
                  <a:tcPr marL="60960" marR="60960" marT="60960" marB="60960"/>
                </a:tc>
                <a:tc>
                  <a:txBody>
                    <a:bodyPr/>
                    <a:lstStyle/>
                    <a:p>
                      <a:pPr algn="ctr" fontAlgn="t"/>
                      <a:r>
                        <a:rPr lang="pt-BR" sz="2800" kern="1200" dirty="0">
                          <a:solidFill>
                            <a:schemeClr val="dk1"/>
                          </a:solidFill>
                        </a:rPr>
                        <a:t>0,92%</a:t>
                      </a:r>
                      <a:endParaRPr lang="pt-BR" sz="2800" kern="1200" dirty="0">
                        <a:solidFill>
                          <a:schemeClr val="dk1"/>
                        </a:solidFill>
                        <a:latin typeface="+mn-lt"/>
                        <a:ea typeface="+mn-ea"/>
                        <a:cs typeface="+mn-cs"/>
                      </a:endParaRPr>
                    </a:p>
                  </a:txBody>
                  <a:tcPr marL="60960" marR="60960" marT="60960" marB="60960"/>
                </a:tc>
                <a:extLst>
                  <a:ext uri="{0D108BD9-81ED-4DB2-BD59-A6C34878D82A}">
                    <a16:rowId xmlns:a16="http://schemas.microsoft.com/office/drawing/2014/main" val="2819143765"/>
                  </a:ext>
                </a:extLst>
              </a:tr>
              <a:tr h="370840">
                <a:tc>
                  <a:txBody>
                    <a:bodyPr/>
                    <a:lstStyle/>
                    <a:p>
                      <a:pPr algn="ctr"/>
                      <a:r>
                        <a:rPr lang="pt-BR" sz="2800" b="1" kern="1200" dirty="0">
                          <a:solidFill>
                            <a:schemeClr val="dk1"/>
                          </a:solidFill>
                        </a:rPr>
                        <a:t>TOTAL</a:t>
                      </a:r>
                      <a:endParaRPr lang="pt-BR" sz="2800" b="1" kern="1200" dirty="0">
                        <a:solidFill>
                          <a:schemeClr val="dk1"/>
                        </a:solidFill>
                        <a:latin typeface="+mn-lt"/>
                        <a:ea typeface="+mn-ea"/>
                        <a:cs typeface="+mn-cs"/>
                      </a:endParaRPr>
                    </a:p>
                  </a:txBody>
                  <a:tcPr/>
                </a:tc>
                <a:tc>
                  <a:txBody>
                    <a:bodyPr/>
                    <a:lstStyle/>
                    <a:p>
                      <a:pPr algn="ctr" fontAlgn="b"/>
                      <a:r>
                        <a:rPr lang="pt-BR" sz="1100" b="1" u="none" strike="noStrike" dirty="0">
                          <a:solidFill>
                            <a:srgbClr val="000000"/>
                          </a:solidFill>
                          <a:effectLst/>
                        </a:rPr>
                        <a:t> </a:t>
                      </a:r>
                      <a:r>
                        <a:rPr lang="pt-BR" sz="2800" b="1" kern="1200" dirty="0">
                          <a:solidFill>
                            <a:schemeClr val="dk1"/>
                          </a:solidFill>
                        </a:rPr>
                        <a:t>R$ 75.534.448,17 </a:t>
                      </a:r>
                      <a:endParaRPr lang="pt-BR" sz="2800" b="1" kern="1200" dirty="0">
                        <a:solidFill>
                          <a:schemeClr val="dk1"/>
                        </a:solidFill>
                        <a:latin typeface="+mn-lt"/>
                        <a:ea typeface="+mn-ea"/>
                        <a:cs typeface="+mn-cs"/>
                      </a:endParaRPr>
                    </a:p>
                  </a:txBody>
                  <a:tcPr marL="7620" marR="7620" marT="7620" marB="0" anchor="ctr"/>
                </a:tc>
                <a:tc>
                  <a:txBody>
                    <a:bodyPr/>
                    <a:lstStyle/>
                    <a:p>
                      <a:pPr marL="0" algn="ctr" defTabSz="914400" rtl="0" eaLnBrk="1" fontAlgn="t" latinLnBrk="0" hangingPunct="1"/>
                      <a:r>
                        <a:rPr lang="pt-BR" sz="2800" b="1" kern="1200" dirty="0">
                          <a:solidFill>
                            <a:schemeClr val="dk1"/>
                          </a:solidFill>
                        </a:rPr>
                        <a:t>100%</a:t>
                      </a:r>
                      <a:endParaRPr lang="pt-BR" sz="2800" b="1" kern="1200" dirty="0">
                        <a:solidFill>
                          <a:schemeClr val="dk1"/>
                        </a:solidFill>
                        <a:latin typeface="+mn-lt"/>
                        <a:ea typeface="+mn-ea"/>
                        <a:cs typeface="+mn-cs"/>
                      </a:endParaRPr>
                    </a:p>
                  </a:txBody>
                  <a:tcPr/>
                </a:tc>
                <a:extLst>
                  <a:ext uri="{0D108BD9-81ED-4DB2-BD59-A6C34878D82A}">
                    <a16:rowId xmlns:a16="http://schemas.microsoft.com/office/drawing/2014/main" val="2661009594"/>
                  </a:ext>
                </a:extLst>
              </a:tr>
            </a:tbl>
          </a:graphicData>
        </a:graphic>
      </p:graphicFrame>
      <p:sp>
        <p:nvSpPr>
          <p:cNvPr id="2" name="CaixaDeTexto 1">
            <a:extLst>
              <a:ext uri="{FF2B5EF4-FFF2-40B4-BE49-F238E27FC236}">
                <a16:creationId xmlns:a16="http://schemas.microsoft.com/office/drawing/2014/main" id="{9F9394C8-5A44-BB6C-EB60-40F129D8410C}"/>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ABRIL/2025</a:t>
            </a:r>
            <a:endParaRPr lang="pt-BR" sz="3200" b="1" dirty="0">
              <a:solidFill>
                <a:srgbClr val="E84817"/>
              </a:solidFill>
            </a:endParaRPr>
          </a:p>
        </p:txBody>
      </p:sp>
      <p:pic>
        <p:nvPicPr>
          <p:cNvPr id="5" name="Imagem 4" descr="Desenho de uma placa&#10;&#10;Descrição gerada automaticamente com confiança média">
            <a:extLst>
              <a:ext uri="{FF2B5EF4-FFF2-40B4-BE49-F238E27FC236}">
                <a16:creationId xmlns:a16="http://schemas.microsoft.com/office/drawing/2014/main" id="{0FE7B9F2-622F-57CC-CD95-749599D95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Tree>
    <p:extLst>
      <p:ext uri="{BB962C8B-B14F-4D97-AF65-F5344CB8AC3E}">
        <p14:creationId xmlns:p14="http://schemas.microsoft.com/office/powerpoint/2010/main" val="2682328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DD77-E8DE-6007-B030-6243F30ED185}"/>
            </a:ext>
          </a:extLst>
        </p:cNvPr>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546EBAF5-9F74-D870-25FD-373BF5753B79}"/>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sp>
        <p:nvSpPr>
          <p:cNvPr id="86" name="CaixaDeTexto 85">
            <a:extLst>
              <a:ext uri="{FF2B5EF4-FFF2-40B4-BE49-F238E27FC236}">
                <a16:creationId xmlns:a16="http://schemas.microsoft.com/office/drawing/2014/main" id="{DE14F224-2397-BE0C-EA01-FBDE5F6722E4}"/>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Enquadramento dos Recursos</a:t>
            </a:r>
          </a:p>
        </p:txBody>
      </p:sp>
      <p:pic>
        <p:nvPicPr>
          <p:cNvPr id="3" name="Imagem 2" descr="Forma, Retângulo&#10;&#10;Descrição gerada automaticamente">
            <a:extLst>
              <a:ext uri="{FF2B5EF4-FFF2-40B4-BE49-F238E27FC236}">
                <a16:creationId xmlns:a16="http://schemas.microsoft.com/office/drawing/2014/main" id="{B7D1DD10-3116-5C46-AB8E-D4689D60C13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2" name="Tabela 4">
            <a:extLst>
              <a:ext uri="{FF2B5EF4-FFF2-40B4-BE49-F238E27FC236}">
                <a16:creationId xmlns:a16="http://schemas.microsoft.com/office/drawing/2014/main" id="{CCF98FD5-8EAF-1B82-D107-301CEA17A833}"/>
              </a:ext>
            </a:extLst>
          </p:cNvPr>
          <p:cNvGraphicFramePr>
            <a:graphicFrameLocks noGrp="1"/>
          </p:cNvGraphicFramePr>
          <p:nvPr>
            <p:extLst>
              <p:ext uri="{D42A27DB-BD31-4B8C-83A1-F6EECF244321}">
                <p14:modId xmlns:p14="http://schemas.microsoft.com/office/powerpoint/2010/main" val="2992811207"/>
              </p:ext>
            </p:extLst>
          </p:nvPr>
        </p:nvGraphicFramePr>
        <p:xfrm>
          <a:off x="965844" y="2399946"/>
          <a:ext cx="10260312" cy="2103120"/>
        </p:xfrm>
        <a:graphic>
          <a:graphicData uri="http://schemas.openxmlformats.org/drawingml/2006/table">
            <a:tbl>
              <a:tblPr firstRow="1" bandRow="1">
                <a:tableStyleId>{5C22544A-7EE6-4342-B048-85BDC9FD1C3A}</a:tableStyleId>
              </a:tblPr>
              <a:tblGrid>
                <a:gridCol w="3411401">
                  <a:extLst>
                    <a:ext uri="{9D8B030D-6E8A-4147-A177-3AD203B41FA5}">
                      <a16:colId xmlns:a16="http://schemas.microsoft.com/office/drawing/2014/main" val="3367412415"/>
                    </a:ext>
                  </a:extLst>
                </a:gridCol>
                <a:gridCol w="3685592">
                  <a:extLst>
                    <a:ext uri="{9D8B030D-6E8A-4147-A177-3AD203B41FA5}">
                      <a16:colId xmlns:a16="http://schemas.microsoft.com/office/drawing/2014/main" val="3424273129"/>
                    </a:ext>
                  </a:extLst>
                </a:gridCol>
                <a:gridCol w="3163319">
                  <a:extLst>
                    <a:ext uri="{9D8B030D-6E8A-4147-A177-3AD203B41FA5}">
                      <a16:colId xmlns:a16="http://schemas.microsoft.com/office/drawing/2014/main" val="1181255425"/>
                    </a:ext>
                  </a:extLst>
                </a:gridCol>
              </a:tblGrid>
              <a:tr h="370840">
                <a:tc>
                  <a:txBody>
                    <a:bodyPr/>
                    <a:lstStyle/>
                    <a:p>
                      <a:pPr marL="0" algn="ctr" defTabSz="914400" rtl="0" eaLnBrk="1" latinLnBrk="0" hangingPunct="1"/>
                      <a:r>
                        <a:rPr lang="pt-BR" sz="2800" b="1" kern="1200" dirty="0">
                          <a:solidFill>
                            <a:schemeClr val="lt1"/>
                          </a:solidFill>
                        </a:rPr>
                        <a:t>Segmento</a:t>
                      </a:r>
                      <a:endParaRPr lang="pt-BR" sz="2800" b="1" kern="1200" dirty="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Recursos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dirty="0"/>
                        <a:t>% dos Recursos</a:t>
                      </a:r>
                    </a:p>
                  </a:txBody>
                  <a:tcPr/>
                </a:tc>
                <a:extLst>
                  <a:ext uri="{0D108BD9-81ED-4DB2-BD59-A6C34878D82A}">
                    <a16:rowId xmlns:a16="http://schemas.microsoft.com/office/drawing/2014/main" val="992507004"/>
                  </a:ext>
                </a:extLst>
              </a:tr>
              <a:tr h="370840">
                <a:tc>
                  <a:txBody>
                    <a:bodyPr/>
                    <a:lstStyle/>
                    <a:p>
                      <a:pPr marL="0" algn="ctr" defTabSz="914400" rtl="0" eaLnBrk="1" latinLnBrk="0" hangingPunct="1"/>
                      <a:r>
                        <a:rPr lang="pt-BR" sz="2800" kern="1200" dirty="0">
                          <a:solidFill>
                            <a:schemeClr val="dk1"/>
                          </a:solidFill>
                        </a:rPr>
                        <a:t>Renda Fixa</a:t>
                      </a:r>
                      <a:endParaRPr lang="pt-BR" sz="2800" kern="1200" dirty="0">
                        <a:solidFill>
                          <a:schemeClr val="dk1"/>
                        </a:solidFill>
                        <a:latin typeface="+mn-lt"/>
                        <a:ea typeface="+mn-ea"/>
                        <a:cs typeface="+mn-cs"/>
                      </a:endParaRPr>
                    </a:p>
                  </a:txBody>
                  <a:tcPr/>
                </a:tc>
                <a:tc>
                  <a:txBody>
                    <a:bodyPr/>
                    <a:lstStyle/>
                    <a:p>
                      <a:pPr marL="0" algn="ctr" defTabSz="914400" rtl="0" eaLnBrk="1" latinLnBrk="0" hangingPunct="1"/>
                      <a:r>
                        <a:rPr lang="pt-BR" sz="2800" kern="1200" dirty="0">
                          <a:solidFill>
                            <a:schemeClr val="dk1"/>
                          </a:solidFill>
                        </a:rPr>
                        <a:t>Enquadrado</a:t>
                      </a:r>
                      <a:endParaRPr lang="pt-BR" sz="2800" kern="1200" dirty="0">
                        <a:solidFill>
                          <a:schemeClr val="dk1"/>
                        </a:solidFill>
                        <a:latin typeface="+mn-lt"/>
                        <a:ea typeface="+mn-ea"/>
                        <a:cs typeface="+mn-cs"/>
                      </a:endParaRPr>
                    </a:p>
                  </a:txBody>
                  <a:tcPr/>
                </a:tc>
                <a:tc>
                  <a:txBody>
                    <a:bodyPr/>
                    <a:lstStyle/>
                    <a:p>
                      <a:pPr algn="ctr"/>
                      <a:r>
                        <a:rPr lang="pt-BR" sz="2800" kern="1200" dirty="0">
                          <a:solidFill>
                            <a:schemeClr val="dk1"/>
                          </a:solidFill>
                        </a:rPr>
                        <a:t>94,46%</a:t>
                      </a:r>
                      <a:endParaRPr lang="pt-BR" sz="2800" kern="1200" dirty="0">
                        <a:solidFill>
                          <a:schemeClr val="dk1"/>
                        </a:solidFill>
                        <a:latin typeface="+mn-lt"/>
                        <a:ea typeface="+mn-ea"/>
                        <a:cs typeface="+mn-cs"/>
                      </a:endParaRPr>
                    </a:p>
                  </a:txBody>
                  <a:tcPr/>
                </a:tc>
                <a:extLst>
                  <a:ext uri="{0D108BD9-81ED-4DB2-BD59-A6C34878D82A}">
                    <a16:rowId xmlns:a16="http://schemas.microsoft.com/office/drawing/2014/main" val="1939007551"/>
                  </a:ext>
                </a:extLst>
              </a:tr>
              <a:tr h="370840">
                <a:tc>
                  <a:txBody>
                    <a:bodyPr/>
                    <a:lstStyle/>
                    <a:p>
                      <a:pPr marL="0" algn="ctr" defTabSz="914400" rtl="0" eaLnBrk="1" latinLnBrk="0" hangingPunct="1"/>
                      <a:r>
                        <a:rPr lang="pt-BR" sz="2800" kern="1200" dirty="0">
                          <a:solidFill>
                            <a:schemeClr val="dk1"/>
                          </a:solidFill>
                        </a:rPr>
                        <a:t>Renda Variável</a:t>
                      </a:r>
                      <a:endParaRPr lang="pt-BR" sz="2800" kern="1200" dirty="0">
                        <a:solidFill>
                          <a:schemeClr val="dk1"/>
                        </a:solidFill>
                        <a:latin typeface="+mn-lt"/>
                        <a:ea typeface="+mn-ea"/>
                        <a:cs typeface="+mn-cs"/>
                      </a:endParaRPr>
                    </a:p>
                  </a:txBody>
                  <a:tcPr/>
                </a:tc>
                <a:tc>
                  <a:txBody>
                    <a:bodyPr/>
                    <a:lstStyle/>
                    <a:p>
                      <a:pPr marL="0" algn="ctr" defTabSz="914400" rtl="0" eaLnBrk="1" latinLnBrk="0" hangingPunct="1"/>
                      <a:r>
                        <a:rPr lang="pt-BR" sz="2800" kern="1200" dirty="0">
                          <a:solidFill>
                            <a:schemeClr val="dk1"/>
                          </a:solidFill>
                        </a:rPr>
                        <a:t>Enquadrado</a:t>
                      </a:r>
                      <a:endParaRPr lang="pt-BR" sz="2800" kern="1200" dirty="0">
                        <a:solidFill>
                          <a:schemeClr val="dk1"/>
                        </a:solidFill>
                        <a:latin typeface="+mn-lt"/>
                        <a:ea typeface="+mn-ea"/>
                        <a:cs typeface="+mn-cs"/>
                      </a:endParaRPr>
                    </a:p>
                  </a:txBody>
                  <a:tcPr/>
                </a:tc>
                <a:tc>
                  <a:txBody>
                    <a:bodyPr/>
                    <a:lstStyle/>
                    <a:p>
                      <a:pPr algn="ctr"/>
                      <a:r>
                        <a:rPr lang="pt-BR" sz="2800" kern="1200" dirty="0">
                          <a:solidFill>
                            <a:schemeClr val="dk1"/>
                          </a:solidFill>
                        </a:rPr>
                        <a:t>4,62%</a:t>
                      </a:r>
                      <a:endParaRPr lang="pt-BR" sz="2800" kern="1200" dirty="0">
                        <a:solidFill>
                          <a:schemeClr val="dk1"/>
                        </a:solidFill>
                        <a:latin typeface="+mn-lt"/>
                        <a:ea typeface="+mn-ea"/>
                        <a:cs typeface="+mn-cs"/>
                      </a:endParaRPr>
                    </a:p>
                  </a:txBody>
                  <a:tcPr/>
                </a:tc>
                <a:extLst>
                  <a:ext uri="{0D108BD9-81ED-4DB2-BD59-A6C34878D82A}">
                    <a16:rowId xmlns:a16="http://schemas.microsoft.com/office/drawing/2014/main" val="1832680736"/>
                  </a:ext>
                </a:extLst>
              </a:tr>
              <a:tr h="370840">
                <a:tc>
                  <a:txBody>
                    <a:bodyPr/>
                    <a:lstStyle/>
                    <a:p>
                      <a:pPr marL="0" algn="ctr" defTabSz="914400" rtl="0" eaLnBrk="1" latinLnBrk="0" hangingPunct="1"/>
                      <a:r>
                        <a:rPr lang="pt-BR" sz="2800" kern="1200" dirty="0">
                          <a:solidFill>
                            <a:schemeClr val="dk1"/>
                          </a:solidFill>
                        </a:rPr>
                        <a:t>Invest. no Exterior</a:t>
                      </a:r>
                      <a:endParaRPr lang="pt-BR" sz="2800" kern="1200" dirty="0">
                        <a:solidFill>
                          <a:schemeClr val="dk1"/>
                        </a:solidFill>
                        <a:latin typeface="+mn-lt"/>
                        <a:ea typeface="+mn-ea"/>
                        <a:cs typeface="+mn-cs"/>
                      </a:endParaRPr>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t-BR" sz="2800" kern="1200" dirty="0">
                          <a:solidFill>
                            <a:schemeClr val="dk1"/>
                          </a:solidFill>
                        </a:rPr>
                        <a:t>Enquadrado</a:t>
                      </a:r>
                      <a:endParaRPr lang="pt-BR" sz="2800" kern="1200" dirty="0">
                        <a:solidFill>
                          <a:schemeClr val="dk1"/>
                        </a:solidFill>
                        <a:latin typeface="+mn-lt"/>
                        <a:ea typeface="+mn-ea"/>
                        <a:cs typeface="+mn-cs"/>
                      </a:endParaRPr>
                    </a:p>
                  </a:txBody>
                  <a:tcPr marL="60960" marR="60960" marT="60960" marB="60960"/>
                </a:tc>
                <a:tc>
                  <a:txBody>
                    <a:bodyPr/>
                    <a:lstStyle/>
                    <a:p>
                      <a:pPr algn="ctr" fontAlgn="t"/>
                      <a:r>
                        <a:rPr lang="pt-BR" sz="2800" kern="1200" dirty="0">
                          <a:solidFill>
                            <a:schemeClr val="dk1"/>
                          </a:solidFill>
                        </a:rPr>
                        <a:t>0,92%</a:t>
                      </a:r>
                      <a:endParaRPr lang="pt-BR" sz="2800" kern="1200" dirty="0">
                        <a:solidFill>
                          <a:schemeClr val="dk1"/>
                        </a:solidFill>
                        <a:latin typeface="+mn-lt"/>
                        <a:ea typeface="+mn-ea"/>
                        <a:cs typeface="+mn-cs"/>
                      </a:endParaRPr>
                    </a:p>
                  </a:txBody>
                  <a:tcPr marL="60960" marR="60960" marT="60960" marB="60960"/>
                </a:tc>
                <a:extLst>
                  <a:ext uri="{0D108BD9-81ED-4DB2-BD59-A6C34878D82A}">
                    <a16:rowId xmlns:a16="http://schemas.microsoft.com/office/drawing/2014/main" val="2819143765"/>
                  </a:ext>
                </a:extLst>
              </a:tr>
            </a:tbl>
          </a:graphicData>
        </a:graphic>
      </p:graphicFrame>
      <p:pic>
        <p:nvPicPr>
          <p:cNvPr id="6" name="Imagem 5" descr="Desenho de uma placa&#10;&#10;Descrição gerada automaticamente com confiança média">
            <a:extLst>
              <a:ext uri="{FF2B5EF4-FFF2-40B4-BE49-F238E27FC236}">
                <a16:creationId xmlns:a16="http://schemas.microsoft.com/office/drawing/2014/main" id="{030A8898-B1F3-054F-F713-A6E99B8F6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
        <p:nvSpPr>
          <p:cNvPr id="5" name="CaixaDeTexto 4">
            <a:extLst>
              <a:ext uri="{FF2B5EF4-FFF2-40B4-BE49-F238E27FC236}">
                <a16:creationId xmlns:a16="http://schemas.microsoft.com/office/drawing/2014/main" id="{4BF3CEEA-A4EC-1526-24D9-9A696B79949C}"/>
              </a:ext>
            </a:extLst>
          </p:cNvPr>
          <p:cNvSpPr txBox="1"/>
          <p:nvPr/>
        </p:nvSpPr>
        <p:spPr>
          <a:xfrm>
            <a:off x="8371393" y="6286449"/>
            <a:ext cx="3718762" cy="461665"/>
          </a:xfrm>
          <a:prstGeom prst="rect">
            <a:avLst/>
          </a:prstGeom>
          <a:noFill/>
        </p:spPr>
        <p:txBody>
          <a:bodyPr wrap="square" rtlCol="0">
            <a:spAutoFit/>
          </a:bodyPr>
          <a:lstStyle/>
          <a:p>
            <a:pPr algn="r"/>
            <a:r>
              <a:rPr lang="pt-BR" sz="2400" b="1" dirty="0">
                <a:solidFill>
                  <a:srgbClr val="E84817"/>
                </a:solidFill>
              </a:rPr>
              <a:t>ABRIL/2025</a:t>
            </a:r>
            <a:endParaRPr lang="pt-BR" sz="3200" b="1" dirty="0">
              <a:solidFill>
                <a:srgbClr val="E84817"/>
              </a:solidFill>
            </a:endParaRPr>
          </a:p>
        </p:txBody>
      </p:sp>
    </p:spTree>
    <p:extLst>
      <p:ext uri="{BB962C8B-B14F-4D97-AF65-F5344CB8AC3E}">
        <p14:creationId xmlns:p14="http://schemas.microsoft.com/office/powerpoint/2010/main" val="521878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DE11-60AE-3C91-2FB6-1C9110DE7E18}"/>
            </a:ext>
          </a:extLst>
        </p:cNvPr>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615DEFF9-48FE-A5B8-8555-46B0D46F9DB5}"/>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0" y="0"/>
            <a:ext cx="12192000" cy="6903012"/>
          </a:xfrm>
          <a:prstGeom prst="rect">
            <a:avLst/>
          </a:prstGeom>
        </p:spPr>
      </p:pic>
      <p:pic>
        <p:nvPicPr>
          <p:cNvPr id="70" name="Imagem 69" descr="Desenho de uma placa&#10;&#10;Descrição gerada automaticamente com confiança média">
            <a:extLst>
              <a:ext uri="{FF2B5EF4-FFF2-40B4-BE49-F238E27FC236}">
                <a16:creationId xmlns:a16="http://schemas.microsoft.com/office/drawing/2014/main" id="{8338DCE4-50C7-A2A8-078B-D7765CC2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645020"/>
            <a:ext cx="1658244" cy="1056441"/>
          </a:xfrm>
          <a:prstGeom prst="rect">
            <a:avLst/>
          </a:prstGeom>
        </p:spPr>
      </p:pic>
      <p:sp>
        <p:nvSpPr>
          <p:cNvPr id="86" name="CaixaDeTexto 85">
            <a:extLst>
              <a:ext uri="{FF2B5EF4-FFF2-40B4-BE49-F238E27FC236}">
                <a16:creationId xmlns:a16="http://schemas.microsoft.com/office/drawing/2014/main" id="{FAAB1F5D-69C1-B32D-F3B0-17408EECDBBA}"/>
              </a:ext>
            </a:extLst>
          </p:cNvPr>
          <p:cNvSpPr txBox="1"/>
          <p:nvPr/>
        </p:nvSpPr>
        <p:spPr>
          <a:xfrm>
            <a:off x="2451737" y="168747"/>
            <a:ext cx="8324418" cy="707886"/>
          </a:xfrm>
          <a:prstGeom prst="rect">
            <a:avLst/>
          </a:prstGeom>
          <a:noFill/>
        </p:spPr>
        <p:txBody>
          <a:bodyPr wrap="square" rtlCol="0">
            <a:spAutoFit/>
          </a:bodyPr>
          <a:lstStyle/>
          <a:p>
            <a:r>
              <a:rPr lang="pt-BR" sz="4000" b="1" dirty="0">
                <a:solidFill>
                  <a:srgbClr val="3E4040"/>
                </a:solidFill>
              </a:rPr>
              <a:t>Retorno dos Investimentos</a:t>
            </a:r>
          </a:p>
        </p:txBody>
      </p:sp>
      <p:pic>
        <p:nvPicPr>
          <p:cNvPr id="3" name="Imagem 2" descr="Forma, Retângulo&#10;&#10;Descrição gerada automaticamente">
            <a:extLst>
              <a:ext uri="{FF2B5EF4-FFF2-40B4-BE49-F238E27FC236}">
                <a16:creationId xmlns:a16="http://schemas.microsoft.com/office/drawing/2014/main" id="{B224B2A3-182E-7282-8866-3181BF618C52}"/>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graphicFrame>
        <p:nvGraphicFramePr>
          <p:cNvPr id="9" name="Tabela 6">
            <a:extLst>
              <a:ext uri="{FF2B5EF4-FFF2-40B4-BE49-F238E27FC236}">
                <a16:creationId xmlns:a16="http://schemas.microsoft.com/office/drawing/2014/main" id="{3584E1D3-242E-4DD5-59A0-0A9EFF8D94DF}"/>
              </a:ext>
            </a:extLst>
          </p:cNvPr>
          <p:cNvGraphicFramePr>
            <a:graphicFrameLocks noGrp="1"/>
          </p:cNvGraphicFramePr>
          <p:nvPr>
            <p:extLst>
              <p:ext uri="{D42A27DB-BD31-4B8C-83A1-F6EECF244321}">
                <p14:modId xmlns:p14="http://schemas.microsoft.com/office/powerpoint/2010/main" val="3051819985"/>
              </p:ext>
            </p:extLst>
          </p:nvPr>
        </p:nvGraphicFramePr>
        <p:xfrm>
          <a:off x="1050921" y="2724440"/>
          <a:ext cx="10090157" cy="1454131"/>
        </p:xfrm>
        <a:graphic>
          <a:graphicData uri="http://schemas.openxmlformats.org/drawingml/2006/table">
            <a:tbl>
              <a:tblPr firstRow="1" bandRow="1">
                <a:tableStyleId>{5C22544A-7EE6-4342-B048-85BDC9FD1C3A}</a:tableStyleId>
              </a:tblPr>
              <a:tblGrid>
                <a:gridCol w="3157185">
                  <a:extLst>
                    <a:ext uri="{9D8B030D-6E8A-4147-A177-3AD203B41FA5}">
                      <a16:colId xmlns:a16="http://schemas.microsoft.com/office/drawing/2014/main" val="2101146730"/>
                    </a:ext>
                  </a:extLst>
                </a:gridCol>
                <a:gridCol w="3610947">
                  <a:extLst>
                    <a:ext uri="{9D8B030D-6E8A-4147-A177-3AD203B41FA5}">
                      <a16:colId xmlns:a16="http://schemas.microsoft.com/office/drawing/2014/main" val="2794082046"/>
                    </a:ext>
                  </a:extLst>
                </a:gridCol>
                <a:gridCol w="3322025">
                  <a:extLst>
                    <a:ext uri="{9D8B030D-6E8A-4147-A177-3AD203B41FA5}">
                      <a16:colId xmlns:a16="http://schemas.microsoft.com/office/drawing/2014/main" val="2123879855"/>
                    </a:ext>
                  </a:extLst>
                </a:gridCol>
              </a:tblGrid>
              <a:tr h="757299">
                <a:tc>
                  <a:txBody>
                    <a:bodyPr/>
                    <a:lstStyle/>
                    <a:p>
                      <a:pPr algn="ctr"/>
                      <a:r>
                        <a:rPr lang="pt-BR" sz="2400" dirty="0"/>
                        <a:t>Retorno da Carteira</a:t>
                      </a:r>
                    </a:p>
                  </a:txBody>
                  <a:tcPr anchor="ctr"/>
                </a:tc>
                <a:tc>
                  <a:txBody>
                    <a:bodyPr/>
                    <a:lstStyle/>
                    <a:p>
                      <a:pPr algn="ctr"/>
                      <a:r>
                        <a:rPr lang="pt-BR" sz="2400" dirty="0"/>
                        <a:t>Meta de Rentabilidade</a:t>
                      </a:r>
                    </a:p>
                  </a:txBody>
                  <a:tcPr anchor="ctr"/>
                </a:tc>
                <a:tc>
                  <a:txBody>
                    <a:bodyPr/>
                    <a:lstStyle/>
                    <a:p>
                      <a:pPr algn="ctr"/>
                      <a:r>
                        <a:rPr lang="pt-BR" sz="2400" dirty="0"/>
                        <a:t>Gap</a:t>
                      </a:r>
                    </a:p>
                  </a:txBody>
                  <a:tcPr anchor="ctr"/>
                </a:tc>
                <a:extLst>
                  <a:ext uri="{0D108BD9-81ED-4DB2-BD59-A6C34878D82A}">
                    <a16:rowId xmlns:a16="http://schemas.microsoft.com/office/drawing/2014/main" val="2242145652"/>
                  </a:ext>
                </a:extLst>
              </a:tr>
              <a:tr h="69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b="1" dirty="0"/>
                        <a:t>5,29%</a:t>
                      </a:r>
                    </a:p>
                  </a:txBody>
                  <a:tcPr anchor="ctr"/>
                </a:tc>
                <a:tc>
                  <a:txBody>
                    <a:bodyPr/>
                    <a:lstStyle/>
                    <a:p>
                      <a:pPr algn="ctr"/>
                      <a:r>
                        <a:rPr lang="pt-BR" sz="3200" b="1" dirty="0"/>
                        <a:t>4,13%</a:t>
                      </a:r>
                    </a:p>
                  </a:txBody>
                  <a:tcPr anchor="ctr"/>
                </a:tc>
                <a:tc>
                  <a:txBody>
                    <a:bodyPr/>
                    <a:lstStyle/>
                    <a:p>
                      <a:pPr algn="ctr"/>
                      <a:r>
                        <a:rPr lang="pt-BR" sz="3200" b="1" dirty="0">
                          <a:solidFill>
                            <a:schemeClr val="tx1"/>
                          </a:solidFill>
                        </a:rPr>
                        <a:t>128,14%</a:t>
                      </a:r>
                    </a:p>
                  </a:txBody>
                  <a:tcPr anchor="ctr"/>
                </a:tc>
                <a:extLst>
                  <a:ext uri="{0D108BD9-81ED-4DB2-BD59-A6C34878D82A}">
                    <a16:rowId xmlns:a16="http://schemas.microsoft.com/office/drawing/2014/main" val="1022245821"/>
                  </a:ext>
                </a:extLst>
              </a:tr>
            </a:tbl>
          </a:graphicData>
        </a:graphic>
      </p:graphicFrame>
      <p:sp>
        <p:nvSpPr>
          <p:cNvPr id="2" name="CaixaDeTexto 1">
            <a:extLst>
              <a:ext uri="{FF2B5EF4-FFF2-40B4-BE49-F238E27FC236}">
                <a16:creationId xmlns:a16="http://schemas.microsoft.com/office/drawing/2014/main" id="{3AACCD9D-628F-EA4C-9E92-B037BF9FC2B8}"/>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MARÇO/2025</a:t>
            </a:r>
            <a:endParaRPr lang="pt-BR" sz="3200" b="1" dirty="0">
              <a:solidFill>
                <a:srgbClr val="E84817"/>
              </a:solidFill>
            </a:endParaRPr>
          </a:p>
        </p:txBody>
      </p:sp>
    </p:spTree>
    <p:extLst>
      <p:ext uri="{BB962C8B-B14F-4D97-AF65-F5344CB8AC3E}">
        <p14:creationId xmlns:p14="http://schemas.microsoft.com/office/powerpoint/2010/main" val="216308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m 86" descr="Desenho de uma placa&#10;&#10;Descrição gerada automaticamente com confiança média">
            <a:extLst>
              <a:ext uri="{FF2B5EF4-FFF2-40B4-BE49-F238E27FC236}">
                <a16:creationId xmlns:a16="http://schemas.microsoft.com/office/drawing/2014/main" id="{FAB38840-0F63-4900-B32F-2B3D29E3A46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l="5983" t="67832" r="57822"/>
          <a:stretch/>
        </p:blipFill>
        <p:spPr>
          <a:xfrm>
            <a:off x="9823" y="0"/>
            <a:ext cx="12192000" cy="6903012"/>
          </a:xfrm>
          <a:prstGeom prst="rect">
            <a:avLst/>
          </a:prstGeom>
        </p:spPr>
      </p:pic>
      <p:pic>
        <p:nvPicPr>
          <p:cNvPr id="70" name="Imagem 69" descr="Desenho de uma placa&#10;&#10;Descrição gerada automaticamente com confiança média">
            <a:extLst>
              <a:ext uri="{FF2B5EF4-FFF2-40B4-BE49-F238E27FC236}">
                <a16:creationId xmlns:a16="http://schemas.microsoft.com/office/drawing/2014/main" id="{CF2D2B1F-36F6-48D5-BB8F-B6F7A9327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3" y="5810492"/>
            <a:ext cx="1398512" cy="890970"/>
          </a:xfrm>
          <a:prstGeom prst="rect">
            <a:avLst/>
          </a:prstGeom>
        </p:spPr>
      </p:pic>
      <p:sp>
        <p:nvSpPr>
          <p:cNvPr id="86" name="CaixaDeTexto 85">
            <a:extLst>
              <a:ext uri="{FF2B5EF4-FFF2-40B4-BE49-F238E27FC236}">
                <a16:creationId xmlns:a16="http://schemas.microsoft.com/office/drawing/2014/main" id="{A86AFFD1-4307-49A3-9E09-0CFCC4134FD0}"/>
              </a:ext>
            </a:extLst>
          </p:cNvPr>
          <p:cNvSpPr txBox="1"/>
          <p:nvPr/>
        </p:nvSpPr>
        <p:spPr>
          <a:xfrm>
            <a:off x="2451737" y="168747"/>
            <a:ext cx="8324418" cy="707886"/>
          </a:xfrm>
          <a:prstGeom prst="rect">
            <a:avLst/>
          </a:prstGeom>
          <a:noFill/>
        </p:spPr>
        <p:txBody>
          <a:bodyPr wrap="square" rtlCol="0">
            <a:spAutoFit/>
          </a:bodyPr>
          <a:lstStyle/>
          <a:p>
            <a:r>
              <a:rPr lang="pt-BR" sz="4000" b="1">
                <a:solidFill>
                  <a:srgbClr val="3E4040"/>
                </a:solidFill>
              </a:rPr>
              <a:t>Evolução Patrimonial Acumulado</a:t>
            </a:r>
            <a:endParaRPr lang="pt-BR" sz="4000" b="1" dirty="0">
              <a:solidFill>
                <a:srgbClr val="3E4040"/>
              </a:solidFill>
            </a:endParaRPr>
          </a:p>
        </p:txBody>
      </p:sp>
      <p:pic>
        <p:nvPicPr>
          <p:cNvPr id="3" name="Imagem 2" descr="Forma, Retângulo&#10;&#10;Descrição gerada automaticamente">
            <a:extLst>
              <a:ext uri="{FF2B5EF4-FFF2-40B4-BE49-F238E27FC236}">
                <a16:creationId xmlns:a16="http://schemas.microsoft.com/office/drawing/2014/main" id="{7DECCCF1-097C-7365-B15B-3839CA8BEC86}"/>
              </a:ext>
            </a:extLst>
          </p:cNvPr>
          <p:cNvPicPr>
            <a:picLocks noChangeAspect="1"/>
          </p:cNvPicPr>
          <p:nvPr/>
        </p:nvPicPr>
        <p:blipFill rotWithShape="1">
          <a:blip r:embed="rId3">
            <a:extLst>
              <a:ext uri="{28A0092B-C50C-407E-A947-70E740481C1C}">
                <a14:useLocalDpi xmlns:a14="http://schemas.microsoft.com/office/drawing/2010/main" val="0"/>
              </a:ext>
            </a:extLst>
          </a:blip>
          <a:srcRect l="-192" t="-6671" r="1"/>
          <a:stretch/>
        </p:blipFill>
        <p:spPr>
          <a:xfrm>
            <a:off x="-410457" y="245925"/>
            <a:ext cx="2862194" cy="553530"/>
          </a:xfrm>
          <a:prstGeom prst="rect">
            <a:avLst/>
          </a:prstGeom>
        </p:spPr>
      </p:pic>
      <p:pic>
        <p:nvPicPr>
          <p:cNvPr id="4" name="Imagem 3">
            <a:extLst>
              <a:ext uri="{FF2B5EF4-FFF2-40B4-BE49-F238E27FC236}">
                <a16:creationId xmlns:a16="http://schemas.microsoft.com/office/drawing/2014/main" id="{F9438666-39AC-87E2-0461-3398F894CD96}"/>
              </a:ext>
            </a:extLst>
          </p:cNvPr>
          <p:cNvPicPr>
            <a:picLocks noChangeAspect="1"/>
          </p:cNvPicPr>
          <p:nvPr/>
        </p:nvPicPr>
        <p:blipFill>
          <a:blip r:embed="rId4"/>
          <a:stretch>
            <a:fillRect/>
          </a:stretch>
        </p:blipFill>
        <p:spPr>
          <a:xfrm>
            <a:off x="197609" y="1725782"/>
            <a:ext cx="11796782" cy="3406435"/>
          </a:xfrm>
          <a:prstGeom prst="rect">
            <a:avLst/>
          </a:prstGeom>
          <a:ln w="19050">
            <a:solidFill>
              <a:srgbClr val="FF4712"/>
            </a:solidFill>
          </a:ln>
        </p:spPr>
      </p:pic>
      <p:sp>
        <p:nvSpPr>
          <p:cNvPr id="6" name="Colchete Duplo 5">
            <a:extLst>
              <a:ext uri="{FF2B5EF4-FFF2-40B4-BE49-F238E27FC236}">
                <a16:creationId xmlns:a16="http://schemas.microsoft.com/office/drawing/2014/main" id="{68DF2812-364C-7679-2F23-225042CC1599}"/>
              </a:ext>
            </a:extLst>
          </p:cNvPr>
          <p:cNvSpPr/>
          <p:nvPr/>
        </p:nvSpPr>
        <p:spPr>
          <a:xfrm>
            <a:off x="6037783" y="2657279"/>
            <a:ext cx="1176709" cy="2157538"/>
          </a:xfrm>
          <a:prstGeom prst="bracketPair">
            <a:avLst/>
          </a:prstGeom>
          <a:solidFill>
            <a:schemeClr val="accent1">
              <a:lumMod val="60000"/>
              <a:lumOff val="40000"/>
              <a:alpha val="52941"/>
            </a:schemeClr>
          </a:solidFill>
          <a:ln>
            <a:solidFill>
              <a:schemeClr val="accent1">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9C01063-EEEB-F3E9-FD0A-75EA639D775A}"/>
              </a:ext>
            </a:extLst>
          </p:cNvPr>
          <p:cNvSpPr txBox="1"/>
          <p:nvPr/>
        </p:nvSpPr>
        <p:spPr>
          <a:xfrm>
            <a:off x="5381965" y="2170304"/>
            <a:ext cx="2488344" cy="400110"/>
          </a:xfrm>
          <a:prstGeom prst="rect">
            <a:avLst/>
          </a:prstGeom>
          <a:noFill/>
        </p:spPr>
        <p:txBody>
          <a:bodyPr wrap="square" rtlCol="0">
            <a:spAutoFit/>
          </a:bodyPr>
          <a:lstStyle/>
          <a:p>
            <a:r>
              <a:rPr lang="pt-BR" sz="2000" b="1" dirty="0"/>
              <a:t>Pandemia/COVID-19</a:t>
            </a:r>
          </a:p>
        </p:txBody>
      </p:sp>
      <p:sp>
        <p:nvSpPr>
          <p:cNvPr id="8" name="CaixaDeTexto 7">
            <a:extLst>
              <a:ext uri="{FF2B5EF4-FFF2-40B4-BE49-F238E27FC236}">
                <a16:creationId xmlns:a16="http://schemas.microsoft.com/office/drawing/2014/main" id="{D7CDCD14-1B93-F8F8-9AA7-47D552ACC558}"/>
              </a:ext>
            </a:extLst>
          </p:cNvPr>
          <p:cNvSpPr txBox="1"/>
          <p:nvPr/>
        </p:nvSpPr>
        <p:spPr>
          <a:xfrm>
            <a:off x="3287177" y="5570845"/>
            <a:ext cx="5501212" cy="461665"/>
          </a:xfrm>
          <a:prstGeom prst="rect">
            <a:avLst/>
          </a:prstGeom>
          <a:noFill/>
        </p:spPr>
        <p:txBody>
          <a:bodyPr wrap="square" rtlCol="0">
            <a:spAutoFit/>
          </a:bodyPr>
          <a:lstStyle/>
          <a:p>
            <a:r>
              <a:rPr lang="pt-BR" sz="2400" b="1" dirty="0"/>
              <a:t>Patrimonio Liquido: </a:t>
            </a:r>
            <a:r>
              <a:rPr lang="pt-BR" sz="2400" b="1" dirty="0">
                <a:solidFill>
                  <a:srgbClr val="FF0000"/>
                </a:solidFill>
              </a:rPr>
              <a:t>R$ 75.534.448,17</a:t>
            </a:r>
          </a:p>
        </p:txBody>
      </p:sp>
      <p:sp>
        <p:nvSpPr>
          <p:cNvPr id="9" name="CaixaDeTexto 8">
            <a:extLst>
              <a:ext uri="{FF2B5EF4-FFF2-40B4-BE49-F238E27FC236}">
                <a16:creationId xmlns:a16="http://schemas.microsoft.com/office/drawing/2014/main" id="{FFB95541-CFAF-468B-4963-54A62A880F5A}"/>
              </a:ext>
            </a:extLst>
          </p:cNvPr>
          <p:cNvSpPr txBox="1"/>
          <p:nvPr/>
        </p:nvSpPr>
        <p:spPr>
          <a:xfrm>
            <a:off x="8372669" y="6298976"/>
            <a:ext cx="3718762" cy="461665"/>
          </a:xfrm>
          <a:prstGeom prst="rect">
            <a:avLst/>
          </a:prstGeom>
          <a:noFill/>
        </p:spPr>
        <p:txBody>
          <a:bodyPr wrap="square" rtlCol="0">
            <a:spAutoFit/>
          </a:bodyPr>
          <a:lstStyle/>
          <a:p>
            <a:pPr algn="r"/>
            <a:r>
              <a:rPr lang="pt-BR" sz="2400" b="1" dirty="0">
                <a:solidFill>
                  <a:srgbClr val="E84817"/>
                </a:solidFill>
              </a:rPr>
              <a:t>ABRIL/2025</a:t>
            </a:r>
            <a:endParaRPr lang="pt-BR" sz="3200" b="1" dirty="0">
              <a:solidFill>
                <a:srgbClr val="E84817"/>
              </a:solidFill>
            </a:endParaRPr>
          </a:p>
        </p:txBody>
      </p:sp>
    </p:spTree>
    <p:extLst>
      <p:ext uri="{BB962C8B-B14F-4D97-AF65-F5344CB8AC3E}">
        <p14:creationId xmlns:p14="http://schemas.microsoft.com/office/powerpoint/2010/main" val="360472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EF893C7A-F205-CCE3-301B-6D9A27965F7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85726" y="-40509"/>
            <a:ext cx="12363449" cy="6952124"/>
          </a:xfrm>
          <a:prstGeom prst="rect">
            <a:avLst/>
          </a:prstGeom>
        </p:spPr>
      </p:pic>
      <p:sp>
        <p:nvSpPr>
          <p:cNvPr id="10" name="Retângulo 9">
            <a:extLst>
              <a:ext uri="{FF2B5EF4-FFF2-40B4-BE49-F238E27FC236}">
                <a16:creationId xmlns:a16="http://schemas.microsoft.com/office/drawing/2014/main" id="{6B2719F6-E20C-86FD-BD0B-166BB68466B2}"/>
              </a:ext>
            </a:extLst>
          </p:cNvPr>
          <p:cNvSpPr/>
          <p:nvPr/>
        </p:nvSpPr>
        <p:spPr>
          <a:xfrm>
            <a:off x="6531428" y="1136312"/>
            <a:ext cx="4776257" cy="4809310"/>
          </a:xfrm>
          <a:prstGeom prst="rect">
            <a:avLst/>
          </a:prstGeom>
          <a:solidFill>
            <a:srgbClr val="F3B3B3"/>
          </a:solidFill>
          <a:ln>
            <a:solidFill>
              <a:srgbClr val="F3B3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a:extLst>
              <a:ext uri="{FF2B5EF4-FFF2-40B4-BE49-F238E27FC236}">
                <a16:creationId xmlns:a16="http://schemas.microsoft.com/office/drawing/2014/main" id="{3E0AA98D-9ECB-490D-A373-CE285E36F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917"/>
            <a:ext cx="1704513" cy="683243"/>
          </a:xfrm>
          <a:prstGeom prst="rect">
            <a:avLst/>
          </a:prstGeom>
        </p:spPr>
      </p:pic>
      <p:sp>
        <p:nvSpPr>
          <p:cNvPr id="2" name="Retângulo 1">
            <a:extLst>
              <a:ext uri="{FF2B5EF4-FFF2-40B4-BE49-F238E27FC236}">
                <a16:creationId xmlns:a16="http://schemas.microsoft.com/office/drawing/2014/main" id="{E2B97606-B79C-543A-9D20-709C81EA7346}"/>
              </a:ext>
            </a:extLst>
          </p:cNvPr>
          <p:cNvSpPr/>
          <p:nvPr/>
        </p:nvSpPr>
        <p:spPr>
          <a:xfrm>
            <a:off x="737117" y="1628031"/>
            <a:ext cx="6811347" cy="388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Título 2">
            <a:extLst>
              <a:ext uri="{FF2B5EF4-FFF2-40B4-BE49-F238E27FC236}">
                <a16:creationId xmlns:a16="http://schemas.microsoft.com/office/drawing/2014/main" id="{C814333D-DDB7-B504-0FC2-66D14BE816F5}"/>
              </a:ext>
            </a:extLst>
          </p:cNvPr>
          <p:cNvSpPr txBox="1">
            <a:spLocks/>
          </p:cNvSpPr>
          <p:nvPr/>
        </p:nvSpPr>
        <p:spPr>
          <a:xfrm>
            <a:off x="926798" y="1839744"/>
            <a:ext cx="6431983" cy="34616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dirty="0">
                <a:solidFill>
                  <a:schemeClr val="accent4">
                    <a:lumMod val="25000"/>
                  </a:schemeClr>
                </a:solidFill>
              </a:rPr>
              <a:t>Sérgio Pinho</a:t>
            </a:r>
          </a:p>
          <a:p>
            <a:pPr algn="just"/>
            <a:br>
              <a:rPr lang="pt-BR" sz="1400" dirty="0">
                <a:solidFill>
                  <a:schemeClr val="accent4">
                    <a:lumMod val="25000"/>
                  </a:schemeClr>
                </a:solidFill>
              </a:rPr>
            </a:br>
            <a:r>
              <a:rPr lang="pt-BR" sz="1400" dirty="0">
                <a:solidFill>
                  <a:schemeClr val="accent4">
                    <a:lumMod val="25000"/>
                  </a:schemeClr>
                </a:solidFill>
              </a:rPr>
              <a:t>Consultor de Valores Mobiliários devidamente registrado pela Comissão de Valores Mobiliários, conforme Ato Declaratório CVM nº 15.550 de 31 de março de 2017. Possui atuação voltada ao atendimento de Regimes Próprios de Previdência Social (RPPS), com mais de 20 anos de  experiência nas áreas de investimentos, planejamento financeiro e governança. Bacharel em Direito pela Faculdade de Direito da Alta Paulista – FADAP (Tupã/SP), com Pós-Graduação Lato Sensu – MBA em Investimentos, Planejamento e Certificações pelo Centro Universitário UNIBTA (São Paulo/SP). Está em fase de conclusão do Bacharelado em Ciências Econômicas pelo Centro Universitário Cidade Verde – </a:t>
            </a:r>
            <a:r>
              <a:rPr lang="pt-BR" sz="1400" dirty="0" err="1">
                <a:solidFill>
                  <a:schemeClr val="accent4">
                    <a:lumMod val="25000"/>
                  </a:schemeClr>
                </a:solidFill>
              </a:rPr>
              <a:t>UniCV</a:t>
            </a:r>
            <a:r>
              <a:rPr lang="pt-BR" sz="1400" dirty="0">
                <a:solidFill>
                  <a:schemeClr val="accent4">
                    <a:lumMod val="25000"/>
                  </a:schemeClr>
                </a:solidFill>
              </a:rPr>
              <a:t> (Maringá/PR).Detentor da Certificação Profissional CP RPPS CGINV III, emitida pela Secretaria de Previdência (SPREV) e Instituto Totum, com validade até 12/12/2028. Atuação voltada à estruturação de políticas de investimentos, análises estratégicas e adequação às normativas aplicáveis ao segmento previdenciário</a:t>
            </a:r>
          </a:p>
          <a:p>
            <a:pPr algn="just"/>
            <a:endParaRPr lang="pt-BR" sz="1400" dirty="0">
              <a:solidFill>
                <a:schemeClr val="accent4">
                  <a:lumMod val="25000"/>
                </a:schemeClr>
              </a:solidFill>
            </a:endParaRPr>
          </a:p>
          <a:p>
            <a:r>
              <a:rPr lang="pt-BR" sz="1400" dirty="0">
                <a:solidFill>
                  <a:schemeClr val="accent4">
                    <a:lumMod val="25000"/>
                  </a:schemeClr>
                </a:solidFill>
              </a:rPr>
              <a:t>sergio@creditoemercado.com.br</a:t>
            </a:r>
          </a:p>
          <a:p>
            <a:r>
              <a:rPr lang="pt-BR" sz="1400" dirty="0">
                <a:solidFill>
                  <a:schemeClr val="accent4">
                    <a:lumMod val="25000"/>
                  </a:schemeClr>
                </a:solidFill>
              </a:rPr>
              <a:t>(11) 9.8348-9316 / (11) 3074-9400</a:t>
            </a:r>
          </a:p>
        </p:txBody>
      </p:sp>
      <p:pic>
        <p:nvPicPr>
          <p:cNvPr id="6" name="Imagem 5">
            <a:extLst>
              <a:ext uri="{FF2B5EF4-FFF2-40B4-BE49-F238E27FC236}">
                <a16:creationId xmlns:a16="http://schemas.microsoft.com/office/drawing/2014/main" id="{18C72D61-0FF7-D2B3-8402-B047247C2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4963" y="5119167"/>
            <a:ext cx="1550077" cy="1529815"/>
          </a:xfrm>
          <a:prstGeom prst="rect">
            <a:avLst/>
          </a:prstGeom>
        </p:spPr>
      </p:pic>
      <p:pic>
        <p:nvPicPr>
          <p:cNvPr id="5" name="Imagem 4" descr="Homem de terno e gravata com a mão na cintura&#10;&#10;O conteúdo gerado por IA pode estar incorreto.">
            <a:extLst>
              <a:ext uri="{FF2B5EF4-FFF2-40B4-BE49-F238E27FC236}">
                <a16:creationId xmlns:a16="http://schemas.microsoft.com/office/drawing/2014/main" id="{F2E7DB47-1791-BC75-E4C2-5F5F48389539}"/>
              </a:ext>
            </a:extLst>
          </p:cNvPr>
          <p:cNvPicPr>
            <a:picLocks noChangeAspect="1"/>
          </p:cNvPicPr>
          <p:nvPr/>
        </p:nvPicPr>
        <p:blipFill>
          <a:blip r:embed="rId5">
            <a:extLst>
              <a:ext uri="{28A0092B-C50C-407E-A947-70E740481C1C}">
                <a14:useLocalDpi xmlns:a14="http://schemas.microsoft.com/office/drawing/2010/main" val="0"/>
              </a:ext>
            </a:extLst>
          </a:blip>
          <a:srcRect t="2803" b="27236"/>
          <a:stretch/>
        </p:blipFill>
        <p:spPr>
          <a:xfrm>
            <a:off x="7344830" y="1136312"/>
            <a:ext cx="3443768" cy="4809310"/>
          </a:xfrm>
          <a:prstGeom prst="rect">
            <a:avLst/>
          </a:prstGeom>
        </p:spPr>
      </p:pic>
    </p:spTree>
    <p:extLst>
      <p:ext uri="{BB962C8B-B14F-4D97-AF65-F5344CB8AC3E}">
        <p14:creationId xmlns:p14="http://schemas.microsoft.com/office/powerpoint/2010/main" val="3795262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B09911D-A218-48C0-8B4E-54A96F3682E0}"/>
              </a:ext>
            </a:extLst>
          </p:cNvPr>
          <p:cNvPicPr/>
          <p:nvPr/>
        </p:nvPicPr>
        <p:blipFill>
          <a:blip r:embed="rId2"/>
          <a:srcRect/>
          <a:stretch>
            <a:fillRect/>
          </a:stretch>
        </p:blipFill>
        <p:spPr bwMode="auto">
          <a:xfrm>
            <a:off x="167397" y="899787"/>
            <a:ext cx="180000" cy="180000"/>
          </a:xfrm>
          <a:prstGeom prst="rect">
            <a:avLst/>
          </a:prstGeom>
          <a:noFill/>
          <a:ln w="9525">
            <a:noFill/>
            <a:miter lim="800000"/>
            <a:headEnd/>
            <a:tailEnd/>
          </a:ln>
        </p:spPr>
      </p:pic>
      <p:pic>
        <p:nvPicPr>
          <p:cNvPr id="23" name="Imagem 22">
            <a:extLst>
              <a:ext uri="{FF2B5EF4-FFF2-40B4-BE49-F238E27FC236}">
                <a16:creationId xmlns:a16="http://schemas.microsoft.com/office/drawing/2014/main" id="{D6FB934A-0A15-439B-A51F-6F78D1A7D5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97" y="369039"/>
            <a:ext cx="180000" cy="180000"/>
          </a:xfrm>
          <a:prstGeom prst="rect">
            <a:avLst/>
          </a:prstGeom>
          <a:noFill/>
          <a:ln>
            <a:noFill/>
          </a:ln>
        </p:spPr>
      </p:pic>
      <p:pic>
        <p:nvPicPr>
          <p:cNvPr id="24" name="Imagem 23" descr="Ícone&#10;&#10;Descrição gerada automaticamente">
            <a:extLst>
              <a:ext uri="{FF2B5EF4-FFF2-40B4-BE49-F238E27FC236}">
                <a16:creationId xmlns:a16="http://schemas.microsoft.com/office/drawing/2014/main" id="{18740E0B-119C-4E41-BDDF-C4C5B410EB9B}"/>
              </a:ext>
            </a:extLst>
          </p:cNvPr>
          <p:cNvPicPr/>
          <p:nvPr/>
        </p:nvPicPr>
        <p:blipFill>
          <a:blip r:embed="rId4"/>
          <a:stretch>
            <a:fillRect/>
          </a:stretch>
        </p:blipFill>
        <p:spPr>
          <a:xfrm>
            <a:off x="167397" y="634413"/>
            <a:ext cx="180000" cy="180000"/>
          </a:xfrm>
          <a:prstGeom prst="rect">
            <a:avLst/>
          </a:prstGeom>
        </p:spPr>
      </p:pic>
      <p:pic>
        <p:nvPicPr>
          <p:cNvPr id="25" name="Imagem 24">
            <a:extLst>
              <a:ext uri="{FF2B5EF4-FFF2-40B4-BE49-F238E27FC236}">
                <a16:creationId xmlns:a16="http://schemas.microsoft.com/office/drawing/2014/main" id="{ADD25B6C-3BBB-4A66-83E0-5D3DDB8C02DC}"/>
              </a:ext>
            </a:extLst>
          </p:cNvPr>
          <p:cNvPicPr/>
          <p:nvPr/>
        </p:nvPicPr>
        <p:blipFill>
          <a:blip r:embed="rId5"/>
          <a:srcRect/>
          <a:stretch>
            <a:fillRect/>
          </a:stretch>
        </p:blipFill>
        <p:spPr bwMode="auto">
          <a:xfrm>
            <a:off x="167397" y="1165162"/>
            <a:ext cx="180000" cy="180000"/>
          </a:xfrm>
          <a:prstGeom prst="rect">
            <a:avLst/>
          </a:prstGeom>
          <a:noFill/>
          <a:ln w="9525">
            <a:noFill/>
            <a:miter lim="800000"/>
            <a:headEnd/>
            <a:tailEnd/>
          </a:ln>
        </p:spPr>
      </p:pic>
      <p:sp>
        <p:nvSpPr>
          <p:cNvPr id="8" name="CaixaDeTexto 7">
            <a:extLst>
              <a:ext uri="{FF2B5EF4-FFF2-40B4-BE49-F238E27FC236}">
                <a16:creationId xmlns:a16="http://schemas.microsoft.com/office/drawing/2014/main" id="{6798533F-F281-48F2-BDC3-ED0CEAF8254F}"/>
              </a:ext>
            </a:extLst>
          </p:cNvPr>
          <p:cNvSpPr txBox="1"/>
          <p:nvPr/>
        </p:nvSpPr>
        <p:spPr>
          <a:xfrm>
            <a:off x="142875" y="838518"/>
            <a:ext cx="4068000" cy="275396"/>
          </a:xfrm>
          <a:prstGeom prst="rect">
            <a:avLst/>
          </a:prstGeom>
          <a:noFill/>
        </p:spPr>
        <p:txBody>
          <a:bodyPr wrap="square" rtlCol="0">
            <a:spAutoFit/>
          </a:bodyPr>
          <a:lstStyle/>
          <a:p>
            <a:pPr marL="180340">
              <a:lnSpc>
                <a:spcPts val="1600"/>
              </a:lnSpc>
              <a:spcBef>
                <a:spcPts val="1200"/>
              </a:spcBef>
              <a:spcAft>
                <a:spcPts val="800"/>
              </a:spcAft>
            </a:pPr>
            <a:r>
              <a:rPr lang="pt-BR" sz="1000" dirty="0">
                <a:solidFill>
                  <a:srgbClr val="404040"/>
                </a:solidFill>
                <a:effectLst/>
                <a:latin typeface="Arial" panose="020B0604020202020204" pitchFamily="34" charset="0"/>
                <a:ea typeface="Calibri" panose="020F0502020204030204" pitchFamily="34" charset="0"/>
                <a:cs typeface="Arial" panose="020B0604020202020204" pitchFamily="34" charset="0"/>
              </a:rPr>
              <a:t>/</a:t>
            </a:r>
            <a:r>
              <a:rPr lang="pt-BR" sz="1000" dirty="0" err="1">
                <a:solidFill>
                  <a:srgbClr val="404040"/>
                </a:solidFill>
                <a:effectLst/>
                <a:latin typeface="Arial" panose="020B0604020202020204" pitchFamily="34" charset="0"/>
                <a:ea typeface="Calibri" panose="020F0502020204030204" pitchFamily="34" charset="0"/>
                <a:cs typeface="Arial" panose="020B0604020202020204" pitchFamily="34" charset="0"/>
              </a:rPr>
              <a:t>creditoemercadoconsultoria</a:t>
            </a:r>
            <a:endParaRPr lang="pt-BR" sz="1000" dirty="0">
              <a:solidFill>
                <a:srgbClr val="40404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6451A29B-BDE7-43E1-A1F3-C9DE95BFEB59}"/>
              </a:ext>
            </a:extLst>
          </p:cNvPr>
          <p:cNvSpPr txBox="1"/>
          <p:nvPr/>
        </p:nvSpPr>
        <p:spPr>
          <a:xfrm>
            <a:off x="347397" y="1155988"/>
            <a:ext cx="4068000" cy="400110"/>
          </a:xfrm>
          <a:prstGeom prst="rect">
            <a:avLst/>
          </a:prstGeom>
          <a:noFill/>
        </p:spPr>
        <p:txBody>
          <a:bodyPr wrap="square" rtlCol="0">
            <a:spAutoFit/>
          </a:bodyPr>
          <a:lstStyle/>
          <a:p>
            <a:r>
              <a:rPr lang="pt-BR" sz="1000" dirty="0">
                <a:solidFill>
                  <a:srgbClr val="404040"/>
                </a:solidFill>
                <a:effectLst/>
                <a:latin typeface="Arial" panose="020B0604020202020204" pitchFamily="34" charset="0"/>
                <a:ea typeface="Calibri" panose="020F0502020204030204" pitchFamily="34" charset="0"/>
                <a:cs typeface="Arial" panose="020B0604020202020204" pitchFamily="34" charset="0"/>
              </a:rPr>
              <a:t>www.creditoemercado.com.br/blogconsultoriaeminvestimentos</a:t>
            </a:r>
          </a:p>
          <a:p>
            <a:endParaRPr lang="pt-BR" sz="1000"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2B14B5D2-DC52-4ED0-B33E-808CE3CE7E2F}"/>
              </a:ext>
            </a:extLst>
          </p:cNvPr>
          <p:cNvSpPr txBox="1"/>
          <p:nvPr/>
        </p:nvSpPr>
        <p:spPr>
          <a:xfrm>
            <a:off x="347397" y="599886"/>
            <a:ext cx="4068000" cy="400110"/>
          </a:xfrm>
          <a:prstGeom prst="rect">
            <a:avLst/>
          </a:prstGeom>
          <a:noFill/>
        </p:spPr>
        <p:txBody>
          <a:bodyPr wrap="square" rtlCol="0">
            <a:spAutoFit/>
          </a:bodyPr>
          <a:lstStyle/>
          <a:p>
            <a:r>
              <a:rPr lang="pt-BR" sz="1000" dirty="0">
                <a:solidFill>
                  <a:srgbClr val="404040"/>
                </a:solidFill>
                <a:effectLst/>
                <a:latin typeface="Arial" panose="020B0604020202020204" pitchFamily="34" charset="0"/>
                <a:ea typeface="Calibri" panose="020F0502020204030204" pitchFamily="34" charset="0"/>
                <a:cs typeface="Arial" panose="020B0604020202020204" pitchFamily="34" charset="0"/>
              </a:rPr>
              <a:t>@creditoemercado</a:t>
            </a:r>
          </a:p>
          <a:p>
            <a:endParaRPr lang="pt-BR" sz="1000" dirty="0">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2C10181F-71E4-4E0A-85C7-C0D6F35D6467}"/>
              </a:ext>
            </a:extLst>
          </p:cNvPr>
          <p:cNvSpPr txBox="1"/>
          <p:nvPr/>
        </p:nvSpPr>
        <p:spPr>
          <a:xfrm>
            <a:off x="347397" y="338709"/>
            <a:ext cx="4068000" cy="400110"/>
          </a:xfrm>
          <a:prstGeom prst="rect">
            <a:avLst/>
          </a:prstGeom>
          <a:noFill/>
        </p:spPr>
        <p:txBody>
          <a:bodyPr wrap="square" rtlCol="0">
            <a:spAutoFit/>
          </a:bodyPr>
          <a:lstStyle/>
          <a:p>
            <a:r>
              <a:rPr lang="pt-BR" sz="1000" dirty="0">
                <a:solidFill>
                  <a:srgbClr val="404040"/>
                </a:solidFill>
                <a:effectLst/>
                <a:latin typeface="Arial" panose="020B0604020202020204" pitchFamily="34" charset="0"/>
                <a:ea typeface="Calibri" panose="020F0502020204030204" pitchFamily="34" charset="0"/>
                <a:cs typeface="Arial" panose="020B0604020202020204" pitchFamily="34" charset="0"/>
              </a:rPr>
              <a:t>www.creditoemercado.com.br/consultoria</a:t>
            </a:r>
          </a:p>
          <a:p>
            <a:endParaRPr lang="pt-BR" sz="1000" dirty="0">
              <a:latin typeface="Arial" panose="020B0604020202020204" pitchFamily="34" charset="0"/>
              <a:cs typeface="Arial" panose="020B0604020202020204" pitchFamily="34" charset="0"/>
            </a:endParaRPr>
          </a:p>
        </p:txBody>
      </p:sp>
      <p:sp>
        <p:nvSpPr>
          <p:cNvPr id="35" name="CaixaDeTexto 34">
            <a:extLst>
              <a:ext uri="{FF2B5EF4-FFF2-40B4-BE49-F238E27FC236}">
                <a16:creationId xmlns:a16="http://schemas.microsoft.com/office/drawing/2014/main" id="{0E6E36DE-7FAA-465F-B9F6-2FCCD573F7A1}"/>
              </a:ext>
            </a:extLst>
          </p:cNvPr>
          <p:cNvSpPr txBox="1"/>
          <p:nvPr/>
        </p:nvSpPr>
        <p:spPr>
          <a:xfrm>
            <a:off x="0" y="5852352"/>
            <a:ext cx="12192000" cy="1015663"/>
          </a:xfrm>
          <a:prstGeom prst="rect">
            <a:avLst/>
          </a:prstGeom>
          <a:noFill/>
        </p:spPr>
        <p:txBody>
          <a:bodyPr wrap="square">
            <a:spAutoFit/>
          </a:bodyPr>
          <a:lstStyle/>
          <a:p>
            <a:pPr algn="just"/>
            <a:r>
              <a:rPr lang="pt-BR" sz="600" dirty="0">
                <a:solidFill>
                  <a:srgbClr val="0D0E0E"/>
                </a:solidFill>
                <a:effectLst/>
                <a:latin typeface="Gentona Light"/>
                <a:ea typeface="Calibri" panose="020F0502020204030204" pitchFamily="34" charset="0"/>
                <a:cs typeface="Times New Roman" panose="02020603050405020304" pitchFamily="18" charset="0"/>
              </a:rPr>
              <a:t>Este documento (caracterizado como relatório, parecer ou análise) foi preparado para uso exclusivo do destinatário, não podendo ser reproduzido ou distribuído por este a qualquer pessoa sem expressa autorização da CRÉDITO &amp; MERCADO. As informações aqui contidas, tem por somente, o objetivo de prover informações e não representa, em nenhuma hipótese, uma oferta de compra e venda ou solicitação de compra e venda de qualquer valor mobiliário ou instrumento financeiro. Trata-se apenas uma OPINIÃO que reflete o momento da análise e são consubstanciadas em informações coletadas em fontes públicas e que julgamos confiáveis. A utilização destas informações em suas tomadas de decisão e consequentes perdas e ganhos não nos torna responsáveis diretos. As informações aqui contidas não representam garantia de exatidão das informações prestadas ou julgamento sobre a qualidade delas, e não devem ser consideradas como tais. As informações deste documento estão em consonância com as informações sobre o(s) produto(s) mencionado(s), entretanto não substituem seus materiais oficiais, como regulamentos, prospectos de divulgação e outros exigidos legalmente. É recomendada a leitura cuidadosa destes materiais, com especial atenção para as cláusulas relativas aos objetivos, aos riscos e à política de investimento do(s) produto(s). Todas as informações podem ser obtidas com os responsáveis pela distribuição, administração, gestão ou no próprio site da CVM (Comissão de Valores Mobiliários) através do link: https://www.gov.br/</a:t>
            </a:r>
            <a:r>
              <a:rPr lang="pt-BR" sz="600" dirty="0" err="1">
                <a:solidFill>
                  <a:srgbClr val="0D0E0E"/>
                </a:solidFill>
                <a:effectLst/>
                <a:latin typeface="Gentona Light"/>
                <a:ea typeface="Calibri" panose="020F0502020204030204" pitchFamily="34" charset="0"/>
                <a:cs typeface="Times New Roman" panose="02020603050405020304" pitchFamily="18" charset="0"/>
              </a:rPr>
              <a:t>cvm</a:t>
            </a:r>
            <a:r>
              <a:rPr lang="pt-BR" sz="600" dirty="0">
                <a:solidFill>
                  <a:srgbClr val="0D0E0E"/>
                </a:solidFill>
                <a:effectLst/>
                <a:latin typeface="Gentona Light"/>
                <a:ea typeface="Calibri" panose="020F0502020204030204" pitchFamily="34" charset="0"/>
                <a:cs typeface="Times New Roman" panose="02020603050405020304" pitchFamily="18" charset="0"/>
              </a:rPr>
              <a:t>/</a:t>
            </a:r>
            <a:r>
              <a:rPr lang="pt-BR" sz="600" dirty="0" err="1">
                <a:solidFill>
                  <a:srgbClr val="0D0E0E"/>
                </a:solidFill>
                <a:effectLst/>
                <a:latin typeface="Gentona Light"/>
                <a:ea typeface="Calibri" panose="020F0502020204030204" pitchFamily="34" charset="0"/>
                <a:cs typeface="Times New Roman" panose="02020603050405020304" pitchFamily="18" charset="0"/>
              </a:rPr>
              <a:t>pt</a:t>
            </a:r>
            <a:r>
              <a:rPr lang="pt-BR" sz="600" dirty="0">
                <a:solidFill>
                  <a:srgbClr val="0D0E0E"/>
                </a:solidFill>
                <a:effectLst/>
                <a:latin typeface="Gentona Light"/>
                <a:ea typeface="Calibri" panose="020F0502020204030204" pitchFamily="34" charset="0"/>
                <a:cs typeface="Times New Roman" panose="02020603050405020304" pitchFamily="18" charset="0"/>
              </a:rPr>
              <a:t>-br. Sua elaboração buscou atender os objetivos do cliente, considerando a sua situação financeira e seu perfil de investidor. A rentabilidade obtida no passado não representa garantia de rentabilidade futura e os produtos estruturados e/ou de longo prazo possuem, além da volatilidade, riscos associados à sua carteira de crédito e estruturação. Os riscos inerentes aos diversos tipos de operações com valores mobiliários de bolsa, balcão, nos mercados de liquidação futura e de derivativos, podem resultar em perdas aos investimentos realizados, bem como o inverso proporcionalmente. Todos e qualquer outro valor exibido está representado em Real (BRL) e para os cálculos, foram utilizadas observações diárias, sendo sua fonte o Sistema Quantum Axis e a CVM. A contratação de empresa de Consultoria de Valores Mobiliários para a emissão deste documento não assegura ou sugere a existência de garantia de resultados futuros ou a isenção de risco. Cabe a Consultoria de Valores Mobiliários a prestação dos serviços de ORIENTAÇÃO, RECOMENDAÇÃO E ACONSELHAMENTO, DE FORMA PROFISSIONAL, INDEPENDENTE E INDIVIDUALIZADA, SOBRE INVESTIMENTOS NO MERCADO DE VALORES MOBILIÁRIOS, CUJA ADOÇÃO E IMPLEMENTAÇÃO SEJAM EXCLUSIVAS DO CLIENTE (Resolução CVM nº 19/2021). Na apuração do cálculo de rentabilidade da carteira de investimentos são considerados os recursos descritos no Art. 3º da Resolução CMN nº 4.963/2021, provenientes do recolhimento das alíquotas de contribuição dos servidores, exclusivamente com finalidade previdenciária, excluindo qualquer tipo de recurso recebidos com finalidade administrativa, em consonância com a Portaria MTP nº 1.467/2022, art. 84, inciso III, alínea "a". Os RPPS DEVEM, independente da contratação de Consultoria de Valores Mobiliários, se adequar às normativas pertinentes e principalmente a Portaria MTP nº 1.467/2022 e suas alterações, além da Resolução CMN nº 4.963/2021, que dispõem sobre as aplicações dos recursos financeiros dos Regimes Próprios de Previdência Social, instituídos pela União, Estados, Distrito Federal e Municípios e dá outras providências.</a:t>
            </a:r>
          </a:p>
        </p:txBody>
      </p:sp>
      <p:sp>
        <p:nvSpPr>
          <p:cNvPr id="3" name="Título 2">
            <a:extLst>
              <a:ext uri="{FF2B5EF4-FFF2-40B4-BE49-F238E27FC236}">
                <a16:creationId xmlns:a16="http://schemas.microsoft.com/office/drawing/2014/main" id="{AFB5E9BC-1794-4636-A98B-81FB6656679E}"/>
              </a:ext>
            </a:extLst>
          </p:cNvPr>
          <p:cNvSpPr>
            <a:spLocks noGrp="1"/>
          </p:cNvSpPr>
          <p:nvPr>
            <p:ph type="title"/>
          </p:nvPr>
        </p:nvSpPr>
        <p:spPr>
          <a:xfrm>
            <a:off x="905893" y="3751843"/>
            <a:ext cx="5829300" cy="1325563"/>
          </a:xfrm>
        </p:spPr>
        <p:txBody>
          <a:bodyPr>
            <a:noAutofit/>
          </a:bodyPr>
          <a:lstStyle/>
          <a:p>
            <a:r>
              <a:rPr lang="pt-BR" sz="1400" dirty="0">
                <a:solidFill>
                  <a:schemeClr val="accent4">
                    <a:lumMod val="25000"/>
                  </a:schemeClr>
                </a:solidFill>
              </a:rPr>
              <a:t>Sérgio Pinho</a:t>
            </a:r>
            <a:br>
              <a:rPr lang="pt-BR" sz="1400" dirty="0">
                <a:solidFill>
                  <a:schemeClr val="accent4">
                    <a:lumMod val="25000"/>
                  </a:schemeClr>
                </a:solidFill>
              </a:rPr>
            </a:br>
            <a:br>
              <a:rPr lang="pt-BR" sz="1400" dirty="0">
                <a:solidFill>
                  <a:schemeClr val="accent4">
                    <a:lumMod val="25000"/>
                  </a:schemeClr>
                </a:solidFill>
              </a:rPr>
            </a:br>
            <a:br>
              <a:rPr lang="pt-BR" sz="1400" dirty="0">
                <a:solidFill>
                  <a:schemeClr val="accent4">
                    <a:lumMod val="25000"/>
                  </a:schemeClr>
                </a:solidFill>
              </a:rPr>
            </a:br>
            <a:r>
              <a:rPr lang="pt-BR" sz="1400" b="0" dirty="0">
                <a:solidFill>
                  <a:schemeClr val="accent4">
                    <a:lumMod val="25000"/>
                  </a:schemeClr>
                </a:solidFill>
              </a:rPr>
              <a:t>sergio@creditoemercado.com.br</a:t>
            </a:r>
            <a:br>
              <a:rPr lang="pt-BR" sz="1400" b="0" dirty="0">
                <a:solidFill>
                  <a:schemeClr val="accent4">
                    <a:lumMod val="25000"/>
                  </a:schemeClr>
                </a:solidFill>
              </a:rPr>
            </a:br>
            <a:r>
              <a:rPr lang="pt-BR" sz="1400" b="0" dirty="0">
                <a:solidFill>
                  <a:schemeClr val="accent4">
                    <a:lumMod val="25000"/>
                  </a:schemeClr>
                </a:solidFill>
              </a:rPr>
              <a:t>(11) 3074-9400</a:t>
            </a:r>
          </a:p>
        </p:txBody>
      </p:sp>
      <p:sp>
        <p:nvSpPr>
          <p:cNvPr id="2" name="CaixaDeTexto 1">
            <a:extLst>
              <a:ext uri="{FF2B5EF4-FFF2-40B4-BE49-F238E27FC236}">
                <a16:creationId xmlns:a16="http://schemas.microsoft.com/office/drawing/2014/main" id="{608E2386-14C5-4E0C-AB05-E30E82DBD94A}"/>
              </a:ext>
            </a:extLst>
          </p:cNvPr>
          <p:cNvSpPr txBox="1"/>
          <p:nvPr/>
        </p:nvSpPr>
        <p:spPr>
          <a:xfrm>
            <a:off x="905893" y="2498377"/>
            <a:ext cx="3950563" cy="523220"/>
          </a:xfrm>
          <a:prstGeom prst="rect">
            <a:avLst/>
          </a:prstGeom>
          <a:noFill/>
        </p:spPr>
        <p:txBody>
          <a:bodyPr wrap="square" rtlCol="0">
            <a:spAutoFit/>
          </a:bodyPr>
          <a:lstStyle/>
          <a:p>
            <a:r>
              <a:rPr lang="pt-BR" sz="2800" b="1" dirty="0">
                <a:solidFill>
                  <a:srgbClr val="FF5E30"/>
                </a:solidFill>
              </a:rPr>
              <a:t>Obrigada!</a:t>
            </a:r>
          </a:p>
        </p:txBody>
      </p:sp>
      <p:pic>
        <p:nvPicPr>
          <p:cNvPr id="15" name="Imagem 14" descr="Desenho de uma placa&#10;&#10;Descrição gerada automaticamente com confiança média">
            <a:extLst>
              <a:ext uri="{FF2B5EF4-FFF2-40B4-BE49-F238E27FC236}">
                <a16:creationId xmlns:a16="http://schemas.microsoft.com/office/drawing/2014/main" id="{8A5A7C3E-E957-0296-51A5-F7D4FB1FB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4613" y="1912814"/>
            <a:ext cx="631761" cy="402485"/>
          </a:xfrm>
          <a:prstGeom prst="rect">
            <a:avLst/>
          </a:prstGeom>
        </p:spPr>
      </p:pic>
      <p:sp>
        <p:nvSpPr>
          <p:cNvPr id="5" name="CaixaDeTexto 4">
            <a:extLst>
              <a:ext uri="{FF2B5EF4-FFF2-40B4-BE49-F238E27FC236}">
                <a16:creationId xmlns:a16="http://schemas.microsoft.com/office/drawing/2014/main" id="{94B31638-7944-EA6F-ADD9-0B61F3CB6D0C}"/>
              </a:ext>
            </a:extLst>
          </p:cNvPr>
          <p:cNvSpPr txBox="1"/>
          <p:nvPr/>
        </p:nvSpPr>
        <p:spPr>
          <a:xfrm>
            <a:off x="3247052" y="4074857"/>
            <a:ext cx="4110907" cy="1015663"/>
          </a:xfrm>
          <a:prstGeom prst="rect">
            <a:avLst/>
          </a:prstGeom>
          <a:noFill/>
        </p:spPr>
        <p:txBody>
          <a:bodyPr wrap="square" rtlCol="0">
            <a:spAutoFit/>
          </a:bodyPr>
          <a:lstStyle/>
          <a:p>
            <a:pPr algn="r"/>
            <a:r>
              <a:rPr lang="pt-BR" sz="2000" b="1" dirty="0">
                <a:solidFill>
                  <a:schemeClr val="bg2">
                    <a:lumMod val="25000"/>
                  </a:schemeClr>
                </a:solidFill>
              </a:rPr>
              <a:t>INSTITUTO DE PREVIDÊNCIA SOCIAL DOS SERVIDORES MUNICIPAIS DE SÃO GABRIEL DO OESTE-MS</a:t>
            </a:r>
          </a:p>
        </p:txBody>
      </p:sp>
    </p:spTree>
    <p:extLst>
      <p:ext uri="{BB962C8B-B14F-4D97-AF65-F5344CB8AC3E}">
        <p14:creationId xmlns:p14="http://schemas.microsoft.com/office/powerpoint/2010/main" val="324947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0619419D-53D7-8921-4047-58B685E6B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2" name="Imagem 21">
            <a:extLst>
              <a:ext uri="{FF2B5EF4-FFF2-40B4-BE49-F238E27FC236}">
                <a16:creationId xmlns:a16="http://schemas.microsoft.com/office/drawing/2014/main" id="{CAE05F1C-88D3-EFAC-30EF-482CF4EC9546}"/>
              </a:ext>
            </a:extLst>
          </p:cNvPr>
          <p:cNvPicPr>
            <a:picLocks noChangeAspect="1"/>
          </p:cNvPicPr>
          <p:nvPr/>
        </p:nvPicPr>
        <p:blipFill rotWithShape="1">
          <a:blip r:embed="rId3"/>
          <a:srcRect l="10387" r="24583" b="21503"/>
          <a:stretch/>
        </p:blipFill>
        <p:spPr>
          <a:xfrm>
            <a:off x="3944688" y="1053339"/>
            <a:ext cx="8179181" cy="4616270"/>
          </a:xfrm>
          <a:prstGeom prst="rect">
            <a:avLst/>
          </a:prstGeom>
          <a:effectLst>
            <a:softEdge rad="635000"/>
          </a:effectLst>
        </p:spPr>
      </p:pic>
      <p:sp>
        <p:nvSpPr>
          <p:cNvPr id="4" name="Text Placeholder 19">
            <a:extLst>
              <a:ext uri="{FF2B5EF4-FFF2-40B4-BE49-F238E27FC236}">
                <a16:creationId xmlns:a16="http://schemas.microsoft.com/office/drawing/2014/main" id="{F11D2311-9D0A-DF0D-F59E-DC52303F18F6}"/>
              </a:ext>
            </a:extLst>
          </p:cNvPr>
          <p:cNvSpPr txBox="1">
            <a:spLocks/>
          </p:cNvSpPr>
          <p:nvPr/>
        </p:nvSpPr>
        <p:spPr>
          <a:xfrm>
            <a:off x="11477767" y="224198"/>
            <a:ext cx="572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pic>
        <p:nvPicPr>
          <p:cNvPr id="11" name="Imagem 10">
            <a:extLst>
              <a:ext uri="{FF2B5EF4-FFF2-40B4-BE49-F238E27FC236}">
                <a16:creationId xmlns:a16="http://schemas.microsoft.com/office/drawing/2014/main" id="{127CD364-545E-9F23-884E-ED6C5DF37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 y="0"/>
            <a:ext cx="5316991" cy="6859185"/>
          </a:xfrm>
          <a:prstGeom prst="rect">
            <a:avLst/>
          </a:prstGeom>
        </p:spPr>
      </p:pic>
      <p:sp>
        <p:nvSpPr>
          <p:cNvPr id="13" name="Title 2">
            <a:extLst>
              <a:ext uri="{FF2B5EF4-FFF2-40B4-BE49-F238E27FC236}">
                <a16:creationId xmlns:a16="http://schemas.microsoft.com/office/drawing/2014/main" id="{95E66248-CEB3-B472-B77B-57D9544BFA2E}"/>
              </a:ext>
            </a:extLst>
          </p:cNvPr>
          <p:cNvSpPr txBox="1">
            <a:spLocks/>
          </p:cNvSpPr>
          <p:nvPr/>
        </p:nvSpPr>
        <p:spPr>
          <a:xfrm>
            <a:off x="1181278" y="594085"/>
            <a:ext cx="4138951" cy="7291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pt-BR" sz="3200" b="1" dirty="0">
                <a:solidFill>
                  <a:srgbClr val="E6E6E6"/>
                </a:solidFill>
                <a:latin typeface="Gentona Book" panose="00000500000000000000" pitchFamily="50" charset="0"/>
              </a:rPr>
              <a:t>QUEM SOMOS?</a:t>
            </a:r>
            <a:endParaRPr lang="pt-BR" sz="3200" kern="1200" dirty="0">
              <a:solidFill>
                <a:srgbClr val="E6E6E6"/>
              </a:solidFill>
              <a:latin typeface="Gentona Book" panose="00000500000000000000" pitchFamily="50" charset="0"/>
            </a:endParaRPr>
          </a:p>
          <a:p>
            <a:pPr algn="l">
              <a:spcAft>
                <a:spcPts val="600"/>
              </a:spcAft>
            </a:pPr>
            <a:endParaRPr lang="en-US" sz="3000" kern="1200" dirty="0">
              <a:solidFill>
                <a:srgbClr val="E6E6E6"/>
              </a:solidFill>
              <a:latin typeface="Gentona Book" panose="00000500000000000000" pitchFamily="50" charset="0"/>
            </a:endParaRPr>
          </a:p>
        </p:txBody>
      </p:sp>
      <p:sp>
        <p:nvSpPr>
          <p:cNvPr id="19" name="Title 2">
            <a:extLst>
              <a:ext uri="{FF2B5EF4-FFF2-40B4-BE49-F238E27FC236}">
                <a16:creationId xmlns:a16="http://schemas.microsoft.com/office/drawing/2014/main" id="{2306658D-1507-86B5-2115-ADD4FC48A1E1}"/>
              </a:ext>
            </a:extLst>
          </p:cNvPr>
          <p:cNvSpPr txBox="1">
            <a:spLocks/>
          </p:cNvSpPr>
          <p:nvPr/>
        </p:nvSpPr>
        <p:spPr>
          <a:xfrm>
            <a:off x="222663" y="4625946"/>
            <a:ext cx="3829383" cy="12907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pt-BR" sz="1800" b="1" kern="1200" dirty="0">
                <a:solidFill>
                  <a:srgbClr val="E6E6E6"/>
                </a:solidFill>
                <a:latin typeface="Gentona Book" panose="00000500000000000000" pitchFamily="50" charset="0"/>
              </a:rPr>
              <a:t>Somos a maior e melhor Consultoria de Investimentos e Gestão do Brasil no atendimento a Regimes Próprios de Previdência Social.</a:t>
            </a:r>
            <a:endParaRPr lang="en-US" sz="1800" b="1" kern="1200" dirty="0">
              <a:solidFill>
                <a:srgbClr val="E6E6E6"/>
              </a:solidFill>
              <a:latin typeface="Gentona Book" panose="00000500000000000000" pitchFamily="50" charset="0"/>
            </a:endParaRPr>
          </a:p>
        </p:txBody>
      </p:sp>
      <p:pic>
        <p:nvPicPr>
          <p:cNvPr id="20" name="Imagem 19">
            <a:extLst>
              <a:ext uri="{FF2B5EF4-FFF2-40B4-BE49-F238E27FC236}">
                <a16:creationId xmlns:a16="http://schemas.microsoft.com/office/drawing/2014/main" id="{65AB609E-3A56-E65E-FBF0-CF419F94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5" y="488405"/>
            <a:ext cx="1198353" cy="480352"/>
          </a:xfrm>
          <a:prstGeom prst="rect">
            <a:avLst/>
          </a:prstGeom>
        </p:spPr>
      </p:pic>
      <p:pic>
        <p:nvPicPr>
          <p:cNvPr id="24" name="Imagem 23">
            <a:extLst>
              <a:ext uri="{FF2B5EF4-FFF2-40B4-BE49-F238E27FC236}">
                <a16:creationId xmlns:a16="http://schemas.microsoft.com/office/drawing/2014/main" id="{C62DD2AD-3B56-18BD-691A-539A19A1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pic>
        <p:nvPicPr>
          <p:cNvPr id="10" name="Imagem 9">
            <a:extLst>
              <a:ext uri="{FF2B5EF4-FFF2-40B4-BE49-F238E27FC236}">
                <a16:creationId xmlns:a16="http://schemas.microsoft.com/office/drawing/2014/main" id="{0B3AF27A-245A-6D62-6C6A-4D55ECAC47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065" y="1749832"/>
            <a:ext cx="2636695" cy="2619336"/>
          </a:xfrm>
          <a:prstGeom prst="rect">
            <a:avLst/>
          </a:prstGeom>
        </p:spPr>
      </p:pic>
    </p:spTree>
    <p:extLst>
      <p:ext uri="{BB962C8B-B14F-4D97-AF65-F5344CB8AC3E}">
        <p14:creationId xmlns:p14="http://schemas.microsoft.com/office/powerpoint/2010/main" val="169018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8CD2047B-7744-213B-BABD-A0213A288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81280"/>
            <a:ext cx="12192000" cy="6939280"/>
          </a:xfrm>
          <a:prstGeom prst="rect">
            <a:avLst/>
          </a:prstGeom>
        </p:spPr>
      </p:pic>
      <p:pic>
        <p:nvPicPr>
          <p:cNvPr id="33" name="Imagem 32">
            <a:extLst>
              <a:ext uri="{FF2B5EF4-FFF2-40B4-BE49-F238E27FC236}">
                <a16:creationId xmlns:a16="http://schemas.microsoft.com/office/drawing/2014/main" id="{F0648663-607B-4591-0C94-9AC8E0F21450}"/>
              </a:ext>
            </a:extLst>
          </p:cNvPr>
          <p:cNvPicPr>
            <a:picLocks noChangeAspect="1"/>
          </p:cNvPicPr>
          <p:nvPr/>
        </p:nvPicPr>
        <p:blipFill rotWithShape="1">
          <a:blip r:embed="rId3">
            <a:extLst>
              <a:ext uri="{28A0092B-C50C-407E-A947-70E740481C1C}">
                <a14:useLocalDpi xmlns:a14="http://schemas.microsoft.com/office/drawing/2010/main" val="0"/>
              </a:ext>
            </a:extLst>
          </a:blip>
          <a:srcRect b="9548"/>
          <a:stretch/>
        </p:blipFill>
        <p:spPr>
          <a:xfrm flipH="1">
            <a:off x="3210548" y="1064937"/>
            <a:ext cx="6642846" cy="5793063"/>
          </a:xfrm>
          <a:prstGeom prst="rect">
            <a:avLst/>
          </a:prstGeom>
        </p:spPr>
      </p:pic>
      <p:pic>
        <p:nvPicPr>
          <p:cNvPr id="35" name="Imagem 34">
            <a:extLst>
              <a:ext uri="{FF2B5EF4-FFF2-40B4-BE49-F238E27FC236}">
                <a16:creationId xmlns:a16="http://schemas.microsoft.com/office/drawing/2014/main" id="{90999C32-6166-83BB-631C-D663C8932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537" y="1943840"/>
            <a:ext cx="510014" cy="510014"/>
          </a:xfrm>
          <a:prstGeom prst="rect">
            <a:avLst/>
          </a:prstGeom>
        </p:spPr>
      </p:pic>
      <p:pic>
        <p:nvPicPr>
          <p:cNvPr id="37" name="Imagem 36">
            <a:extLst>
              <a:ext uri="{FF2B5EF4-FFF2-40B4-BE49-F238E27FC236}">
                <a16:creationId xmlns:a16="http://schemas.microsoft.com/office/drawing/2014/main" id="{A8281760-61FA-F06D-416C-13437A357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287" y="1299909"/>
            <a:ext cx="295530" cy="295530"/>
          </a:xfrm>
          <a:prstGeom prst="rect">
            <a:avLst/>
          </a:prstGeom>
        </p:spPr>
      </p:pic>
      <p:pic>
        <p:nvPicPr>
          <p:cNvPr id="39" name="Imagem 38">
            <a:extLst>
              <a:ext uri="{FF2B5EF4-FFF2-40B4-BE49-F238E27FC236}">
                <a16:creationId xmlns:a16="http://schemas.microsoft.com/office/drawing/2014/main" id="{22465479-10A1-78F3-78AD-6BC64ADF94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63064">
            <a:off x="3539879" y="2813630"/>
            <a:ext cx="657097" cy="646830"/>
          </a:xfrm>
          <a:prstGeom prst="rect">
            <a:avLst/>
          </a:prstGeom>
        </p:spPr>
      </p:pic>
      <p:pic>
        <p:nvPicPr>
          <p:cNvPr id="41" name="Imagem 40">
            <a:extLst>
              <a:ext uri="{FF2B5EF4-FFF2-40B4-BE49-F238E27FC236}">
                <a16:creationId xmlns:a16="http://schemas.microsoft.com/office/drawing/2014/main" id="{F1861004-693E-7C04-D458-75D95F61D2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8866" y="4009193"/>
            <a:ext cx="625125" cy="762057"/>
          </a:xfrm>
          <a:prstGeom prst="rect">
            <a:avLst/>
          </a:prstGeom>
        </p:spPr>
      </p:pic>
      <p:pic>
        <p:nvPicPr>
          <p:cNvPr id="8" name="Imagem 7">
            <a:extLst>
              <a:ext uri="{FF2B5EF4-FFF2-40B4-BE49-F238E27FC236}">
                <a16:creationId xmlns:a16="http://schemas.microsoft.com/office/drawing/2014/main" id="{89959603-C3C0-438F-8344-47A96D2E89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9288"/>
            <a:ext cx="1970843" cy="790000"/>
          </a:xfrm>
          <a:prstGeom prst="rect">
            <a:avLst/>
          </a:prstGeom>
        </p:spPr>
      </p:pic>
      <p:sp>
        <p:nvSpPr>
          <p:cNvPr id="9" name="Title 2">
            <a:extLst>
              <a:ext uri="{FF2B5EF4-FFF2-40B4-BE49-F238E27FC236}">
                <a16:creationId xmlns:a16="http://schemas.microsoft.com/office/drawing/2014/main" id="{15BF8F0C-D9B6-42DF-AE6B-C7739C33937A}"/>
              </a:ext>
            </a:extLst>
          </p:cNvPr>
          <p:cNvSpPr txBox="1">
            <a:spLocks/>
          </p:cNvSpPr>
          <p:nvPr/>
        </p:nvSpPr>
        <p:spPr>
          <a:xfrm>
            <a:off x="1994098" y="340224"/>
            <a:ext cx="4167636"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000" b="1" dirty="0">
                <a:solidFill>
                  <a:srgbClr val="FF4712"/>
                </a:solidFill>
                <a:latin typeface="Gentona Book" panose="00000500000000000000" pitchFamily="50" charset="0"/>
              </a:rPr>
              <a:t>NOSSA HISTÓRIA</a:t>
            </a:r>
          </a:p>
        </p:txBody>
      </p:sp>
      <p:sp>
        <p:nvSpPr>
          <p:cNvPr id="3" name="CaixaDeTexto 2">
            <a:extLst>
              <a:ext uri="{FF2B5EF4-FFF2-40B4-BE49-F238E27FC236}">
                <a16:creationId xmlns:a16="http://schemas.microsoft.com/office/drawing/2014/main" id="{1EB7830C-3BE6-DE8A-0B52-48789E4E7DB5}"/>
              </a:ext>
            </a:extLst>
          </p:cNvPr>
          <p:cNvSpPr txBox="1"/>
          <p:nvPr/>
        </p:nvSpPr>
        <p:spPr>
          <a:xfrm>
            <a:off x="4689831" y="1477532"/>
            <a:ext cx="2499863" cy="954107"/>
          </a:xfrm>
          <a:prstGeom prst="rect">
            <a:avLst/>
          </a:prstGeom>
          <a:noFill/>
        </p:spPr>
        <p:txBody>
          <a:bodyPr wrap="square">
            <a:spAutoFit/>
          </a:bodyPr>
          <a:lstStyle/>
          <a:p>
            <a:pPr algn="just"/>
            <a:r>
              <a:rPr lang="pt-BR" sz="1400" spc="40" dirty="0">
                <a:solidFill>
                  <a:srgbClr val="E6E6E6"/>
                </a:solidFill>
                <a:latin typeface="Gentona Book" panose="00000500000000000000" pitchFamily="50" charset="0"/>
                <a:ea typeface="Times New Roman" panose="02020603050405020304" pitchFamily="18" charset="0"/>
                <a:cs typeface="Arial" panose="020B0604020202020204" pitchFamily="34" charset="0"/>
              </a:rPr>
              <a:t>A Crédito &amp; Mercado foi constituída em 2003 por uma equipe de profissionais do mercado financeiro.</a:t>
            </a:r>
            <a:endParaRPr lang="pt-BR" sz="1400" dirty="0">
              <a:solidFill>
                <a:srgbClr val="E6E6E6"/>
              </a:solidFill>
            </a:endParaRPr>
          </a:p>
        </p:txBody>
      </p:sp>
      <p:sp>
        <p:nvSpPr>
          <p:cNvPr id="5" name="CaixaDeTexto 4">
            <a:extLst>
              <a:ext uri="{FF2B5EF4-FFF2-40B4-BE49-F238E27FC236}">
                <a16:creationId xmlns:a16="http://schemas.microsoft.com/office/drawing/2014/main" id="{426DADC7-8A86-EA6D-4E10-14FC1BED756A}"/>
              </a:ext>
            </a:extLst>
          </p:cNvPr>
          <p:cNvSpPr txBox="1"/>
          <p:nvPr/>
        </p:nvSpPr>
        <p:spPr>
          <a:xfrm>
            <a:off x="9610902" y="2223802"/>
            <a:ext cx="2304346" cy="1384995"/>
          </a:xfrm>
          <a:prstGeom prst="rect">
            <a:avLst/>
          </a:prstGeom>
          <a:noFill/>
        </p:spPr>
        <p:txBody>
          <a:bodyPr wrap="square">
            <a:spAutoFit/>
          </a:bodyPr>
          <a:lstStyle/>
          <a:p>
            <a:r>
              <a:rPr lang="pt-BR" sz="1400" spc="40" dirty="0">
                <a:solidFill>
                  <a:srgbClr val="E6E6E6"/>
                </a:solidFill>
                <a:latin typeface="Gentona Book" panose="00000500000000000000" pitchFamily="50" charset="0"/>
                <a:ea typeface="Times New Roman" panose="02020603050405020304" pitchFamily="18" charset="0"/>
                <a:cs typeface="Arial" panose="020B0604020202020204" pitchFamily="34" charset="0"/>
              </a:rPr>
              <a:t>Em 2007 passou a prestar serviços para Regimes Próprios de Previdência Social, disponibilizando cursos para certificações profissionais ANBIMA.</a:t>
            </a:r>
          </a:p>
        </p:txBody>
      </p:sp>
      <p:sp>
        <p:nvSpPr>
          <p:cNvPr id="12" name="CaixaDeTexto 11">
            <a:extLst>
              <a:ext uri="{FF2B5EF4-FFF2-40B4-BE49-F238E27FC236}">
                <a16:creationId xmlns:a16="http://schemas.microsoft.com/office/drawing/2014/main" id="{73C9AF41-8A5A-0430-9124-D5BD18444CCB}"/>
              </a:ext>
            </a:extLst>
          </p:cNvPr>
          <p:cNvSpPr txBox="1"/>
          <p:nvPr/>
        </p:nvSpPr>
        <p:spPr>
          <a:xfrm>
            <a:off x="7642243" y="4691061"/>
            <a:ext cx="2963003" cy="1169551"/>
          </a:xfrm>
          <a:prstGeom prst="rect">
            <a:avLst/>
          </a:prstGeom>
          <a:noFill/>
        </p:spPr>
        <p:txBody>
          <a:bodyPr wrap="square">
            <a:spAutoFit/>
          </a:bodyPr>
          <a:lstStyle/>
          <a:p>
            <a:pPr algn="just"/>
            <a:r>
              <a:rPr lang="pt-BR" sz="1400" spc="40" dirty="0">
                <a:solidFill>
                  <a:srgbClr val="E6E6E6"/>
                </a:solidFill>
                <a:latin typeface="Gentona Book" panose="00000500000000000000" pitchFamily="50" charset="0"/>
                <a:ea typeface="Times New Roman" panose="02020603050405020304" pitchFamily="18" charset="0"/>
                <a:cs typeface="Arial" panose="020B0604020202020204" pitchFamily="34" charset="0"/>
              </a:rPr>
              <a:t>Hoje somos um grupo empresarial especializado na prestação de serviços e soluções para Regimes Próprios de Previdência, com 20 anos de atuação.</a:t>
            </a:r>
            <a:endParaRPr lang="pt-BR" sz="1400" dirty="0">
              <a:solidFill>
                <a:srgbClr val="E6E6E6"/>
              </a:solidFill>
            </a:endParaRPr>
          </a:p>
        </p:txBody>
      </p:sp>
      <p:sp>
        <p:nvSpPr>
          <p:cNvPr id="14" name="CaixaDeTexto 13">
            <a:extLst>
              <a:ext uri="{FF2B5EF4-FFF2-40B4-BE49-F238E27FC236}">
                <a16:creationId xmlns:a16="http://schemas.microsoft.com/office/drawing/2014/main" id="{19970880-2C02-8E10-9B04-2E07B4CC10F8}"/>
              </a:ext>
            </a:extLst>
          </p:cNvPr>
          <p:cNvSpPr txBox="1"/>
          <p:nvPr/>
        </p:nvSpPr>
        <p:spPr>
          <a:xfrm>
            <a:off x="275158" y="3279398"/>
            <a:ext cx="2605349" cy="1384995"/>
          </a:xfrm>
          <a:prstGeom prst="rect">
            <a:avLst/>
          </a:prstGeom>
          <a:noFill/>
        </p:spPr>
        <p:txBody>
          <a:bodyPr wrap="square">
            <a:spAutoFit/>
          </a:bodyPr>
          <a:lstStyle/>
          <a:p>
            <a:pPr algn="just"/>
            <a:r>
              <a:rPr lang="pt-BR" sz="1400" spc="40" dirty="0">
                <a:solidFill>
                  <a:srgbClr val="E6E6E6"/>
                </a:solidFill>
                <a:latin typeface="Gentona Book" panose="00000500000000000000" pitchFamily="50" charset="0"/>
                <a:ea typeface="Times New Roman" panose="02020603050405020304" pitchFamily="18" charset="0"/>
                <a:cs typeface="Arial" panose="020B0604020202020204" pitchFamily="34" charset="0"/>
              </a:rPr>
              <a:t>Em 2009 identificamos uma oportunidade de negócio em consultoria na área de investimentos. Nasceu então a Crédito &amp; Mercado Gestão de Valores Mobiliários. </a:t>
            </a:r>
            <a:endParaRPr lang="pt-BR" sz="1400" dirty="0">
              <a:solidFill>
                <a:srgbClr val="E6E6E6"/>
              </a:solidFill>
              <a:latin typeface="Gentona Book" panose="00000500000000000000" pitchFamily="50" charset="0"/>
            </a:endParaRPr>
          </a:p>
        </p:txBody>
      </p:sp>
      <p:sp>
        <p:nvSpPr>
          <p:cNvPr id="24" name="Title 2">
            <a:extLst>
              <a:ext uri="{FF2B5EF4-FFF2-40B4-BE49-F238E27FC236}">
                <a16:creationId xmlns:a16="http://schemas.microsoft.com/office/drawing/2014/main" id="{B9681E50-F462-7738-3040-49D653741C16}"/>
              </a:ext>
            </a:extLst>
          </p:cNvPr>
          <p:cNvSpPr txBox="1">
            <a:spLocks/>
          </p:cNvSpPr>
          <p:nvPr/>
        </p:nvSpPr>
        <p:spPr>
          <a:xfrm>
            <a:off x="4689831" y="959288"/>
            <a:ext cx="1409021"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000" b="1" dirty="0">
                <a:solidFill>
                  <a:srgbClr val="FF4712"/>
                </a:solidFill>
                <a:latin typeface="Gentona Book" panose="00000500000000000000" pitchFamily="50" charset="0"/>
              </a:rPr>
              <a:t>2003</a:t>
            </a:r>
          </a:p>
        </p:txBody>
      </p:sp>
      <p:sp>
        <p:nvSpPr>
          <p:cNvPr id="25" name="Title 2">
            <a:extLst>
              <a:ext uri="{FF2B5EF4-FFF2-40B4-BE49-F238E27FC236}">
                <a16:creationId xmlns:a16="http://schemas.microsoft.com/office/drawing/2014/main" id="{BF4695B9-50EA-0C37-7D83-B764A496F718}"/>
              </a:ext>
            </a:extLst>
          </p:cNvPr>
          <p:cNvSpPr txBox="1">
            <a:spLocks/>
          </p:cNvSpPr>
          <p:nvPr/>
        </p:nvSpPr>
        <p:spPr>
          <a:xfrm>
            <a:off x="275158" y="2728983"/>
            <a:ext cx="1409021"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000" b="1" dirty="0">
                <a:solidFill>
                  <a:srgbClr val="FF4712"/>
                </a:solidFill>
                <a:latin typeface="Gentona Book" panose="00000500000000000000" pitchFamily="50" charset="0"/>
              </a:rPr>
              <a:t>2009</a:t>
            </a:r>
          </a:p>
        </p:txBody>
      </p:sp>
      <p:sp>
        <p:nvSpPr>
          <p:cNvPr id="26" name="Title 2">
            <a:extLst>
              <a:ext uri="{FF2B5EF4-FFF2-40B4-BE49-F238E27FC236}">
                <a16:creationId xmlns:a16="http://schemas.microsoft.com/office/drawing/2014/main" id="{17A0A44B-2490-1EA0-29C8-CBE976EC3BFF}"/>
              </a:ext>
            </a:extLst>
          </p:cNvPr>
          <p:cNvSpPr txBox="1">
            <a:spLocks/>
          </p:cNvSpPr>
          <p:nvPr/>
        </p:nvSpPr>
        <p:spPr>
          <a:xfrm>
            <a:off x="9610902" y="1699247"/>
            <a:ext cx="1409021"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000" b="1" dirty="0">
                <a:solidFill>
                  <a:srgbClr val="FF4712"/>
                </a:solidFill>
                <a:latin typeface="Gentona Book" panose="00000500000000000000" pitchFamily="50" charset="0"/>
              </a:rPr>
              <a:t>2007</a:t>
            </a:r>
          </a:p>
        </p:txBody>
      </p:sp>
      <p:sp>
        <p:nvSpPr>
          <p:cNvPr id="27" name="Title 2">
            <a:extLst>
              <a:ext uri="{FF2B5EF4-FFF2-40B4-BE49-F238E27FC236}">
                <a16:creationId xmlns:a16="http://schemas.microsoft.com/office/drawing/2014/main" id="{93F8430B-FF9C-119C-D341-64427C67F1B9}"/>
              </a:ext>
            </a:extLst>
          </p:cNvPr>
          <p:cNvSpPr txBox="1">
            <a:spLocks/>
          </p:cNvSpPr>
          <p:nvPr/>
        </p:nvSpPr>
        <p:spPr>
          <a:xfrm>
            <a:off x="7642243" y="4129156"/>
            <a:ext cx="1409021"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000" b="1" dirty="0">
                <a:solidFill>
                  <a:srgbClr val="FF4712"/>
                </a:solidFill>
                <a:latin typeface="Gentona Book" panose="00000500000000000000" pitchFamily="50" charset="0"/>
              </a:rPr>
              <a:t>2023</a:t>
            </a:r>
          </a:p>
        </p:txBody>
      </p:sp>
      <p:pic>
        <p:nvPicPr>
          <p:cNvPr id="29" name="Imagem 28">
            <a:extLst>
              <a:ext uri="{FF2B5EF4-FFF2-40B4-BE49-F238E27FC236}">
                <a16:creationId xmlns:a16="http://schemas.microsoft.com/office/drawing/2014/main" id="{B3FE059B-B20F-9BCA-0787-BC971E1D1E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sp>
        <p:nvSpPr>
          <p:cNvPr id="7" name="Text Placeholder 19">
            <a:extLst>
              <a:ext uri="{FF2B5EF4-FFF2-40B4-BE49-F238E27FC236}">
                <a16:creationId xmlns:a16="http://schemas.microsoft.com/office/drawing/2014/main" id="{C900E8F7-FD22-A17D-D429-F24BCDAE24EF}"/>
              </a:ext>
            </a:extLst>
          </p:cNvPr>
          <p:cNvSpPr txBox="1">
            <a:spLocks/>
          </p:cNvSpPr>
          <p:nvPr/>
        </p:nvSpPr>
        <p:spPr>
          <a:xfrm>
            <a:off x="11486732" y="224198"/>
            <a:ext cx="572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spTree>
    <p:extLst>
      <p:ext uri="{BB962C8B-B14F-4D97-AF65-F5344CB8AC3E}">
        <p14:creationId xmlns:p14="http://schemas.microsoft.com/office/powerpoint/2010/main" val="350060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D38D9F6-2A1D-00F5-8593-385920D4E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9" name="Title 2">
            <a:extLst>
              <a:ext uri="{FF2B5EF4-FFF2-40B4-BE49-F238E27FC236}">
                <a16:creationId xmlns:a16="http://schemas.microsoft.com/office/drawing/2014/main" id="{15BF8F0C-D9B6-42DF-AE6B-C7739C33937A}"/>
              </a:ext>
            </a:extLst>
          </p:cNvPr>
          <p:cNvSpPr txBox="1">
            <a:spLocks/>
          </p:cNvSpPr>
          <p:nvPr/>
        </p:nvSpPr>
        <p:spPr>
          <a:xfrm>
            <a:off x="1783970" y="770183"/>
            <a:ext cx="5127121" cy="550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4000" b="1" dirty="0">
                <a:solidFill>
                  <a:srgbClr val="E6E6E6"/>
                </a:solidFill>
                <a:latin typeface="Gentona Book" panose="00000500000000000000" pitchFamily="50" charset="0"/>
              </a:rPr>
              <a:t>NOSSO PROPÓSITO</a:t>
            </a:r>
          </a:p>
        </p:txBody>
      </p:sp>
      <p:pic>
        <p:nvPicPr>
          <p:cNvPr id="4" name="Imagem 3">
            <a:extLst>
              <a:ext uri="{FF2B5EF4-FFF2-40B4-BE49-F238E27FC236}">
                <a16:creationId xmlns:a16="http://schemas.microsoft.com/office/drawing/2014/main" id="{B37A5D61-6E8B-8EBF-C2FF-E8A5151CD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051"/>
            <a:ext cx="2002477" cy="802680"/>
          </a:xfrm>
          <a:prstGeom prst="rect">
            <a:avLst/>
          </a:prstGeom>
        </p:spPr>
      </p:pic>
      <p:pic>
        <p:nvPicPr>
          <p:cNvPr id="13" name="Imagem 12">
            <a:extLst>
              <a:ext uri="{FF2B5EF4-FFF2-40B4-BE49-F238E27FC236}">
                <a16:creationId xmlns:a16="http://schemas.microsoft.com/office/drawing/2014/main" id="{77AAFDDF-EC9B-7F83-4A49-9BAA30F52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496" y="1237475"/>
            <a:ext cx="4788062" cy="4596753"/>
          </a:xfrm>
          <a:prstGeom prst="rect">
            <a:avLst/>
          </a:prstGeom>
        </p:spPr>
      </p:pic>
      <p:sp>
        <p:nvSpPr>
          <p:cNvPr id="6" name="Text Placeholder 19">
            <a:extLst>
              <a:ext uri="{FF2B5EF4-FFF2-40B4-BE49-F238E27FC236}">
                <a16:creationId xmlns:a16="http://schemas.microsoft.com/office/drawing/2014/main" id="{F1EB0F82-A0EE-24E8-680B-021D217423EB}"/>
              </a:ext>
            </a:extLst>
          </p:cNvPr>
          <p:cNvSpPr txBox="1">
            <a:spLocks/>
          </p:cNvSpPr>
          <p:nvPr/>
        </p:nvSpPr>
        <p:spPr>
          <a:xfrm>
            <a:off x="11495697" y="224198"/>
            <a:ext cx="572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pic>
        <p:nvPicPr>
          <p:cNvPr id="8" name="Imagem 7">
            <a:extLst>
              <a:ext uri="{FF2B5EF4-FFF2-40B4-BE49-F238E27FC236}">
                <a16:creationId xmlns:a16="http://schemas.microsoft.com/office/drawing/2014/main" id="{CB8C0639-BA64-0FA9-7153-2A8708A33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sp>
        <p:nvSpPr>
          <p:cNvPr id="3" name="Title 2">
            <a:extLst>
              <a:ext uri="{FF2B5EF4-FFF2-40B4-BE49-F238E27FC236}">
                <a16:creationId xmlns:a16="http://schemas.microsoft.com/office/drawing/2014/main" id="{39B395AB-3D56-6D5E-E573-1278C4046CFA}"/>
              </a:ext>
            </a:extLst>
          </p:cNvPr>
          <p:cNvSpPr txBox="1">
            <a:spLocks/>
          </p:cNvSpPr>
          <p:nvPr/>
        </p:nvSpPr>
        <p:spPr>
          <a:xfrm>
            <a:off x="1307938" y="2545976"/>
            <a:ext cx="4788062" cy="2342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sz="2800" dirty="0">
                <a:solidFill>
                  <a:srgbClr val="E6E6E6"/>
                </a:solidFill>
                <a:latin typeface="Gentona Book" panose="00000500000000000000" pitchFamily="50" charset="0"/>
              </a:rPr>
              <a:t>Sempre um passo à frente, vivemos pela sustentabilidade da previdência, simplificando conceitos com conhecimento técnico e segurança. Numa parceria que garante o futuro.</a:t>
            </a:r>
            <a:endParaRPr lang="pt-BR" sz="3000" dirty="0"/>
          </a:p>
        </p:txBody>
      </p:sp>
    </p:spTree>
    <p:extLst>
      <p:ext uri="{BB962C8B-B14F-4D97-AF65-F5344CB8AC3E}">
        <p14:creationId xmlns:p14="http://schemas.microsoft.com/office/powerpoint/2010/main" val="242311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64E07CC-CA91-0556-1E32-6D779D25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1" name="Text Placeholder 19">
            <a:extLst>
              <a:ext uri="{FF2B5EF4-FFF2-40B4-BE49-F238E27FC236}">
                <a16:creationId xmlns:a16="http://schemas.microsoft.com/office/drawing/2014/main" id="{6138E31B-F4CF-4835-AF48-088E8C26997C}"/>
              </a:ext>
            </a:extLst>
          </p:cNvPr>
          <p:cNvSpPr txBox="1">
            <a:spLocks/>
          </p:cNvSpPr>
          <p:nvPr/>
        </p:nvSpPr>
        <p:spPr>
          <a:xfrm>
            <a:off x="1922247" y="1231291"/>
            <a:ext cx="1917810"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D" dirty="0">
                <a:solidFill>
                  <a:srgbClr val="E6E6E6"/>
                </a:solidFill>
                <a:latin typeface="Gentona Book" panose="00000500000000000000" pitchFamily="50" charset="0"/>
              </a:rPr>
              <a:t>INVESTIMENTOS</a:t>
            </a:r>
          </a:p>
        </p:txBody>
      </p:sp>
      <p:sp>
        <p:nvSpPr>
          <p:cNvPr id="82" name="Text Placeholder 19">
            <a:extLst>
              <a:ext uri="{FF2B5EF4-FFF2-40B4-BE49-F238E27FC236}">
                <a16:creationId xmlns:a16="http://schemas.microsoft.com/office/drawing/2014/main" id="{82031744-92D6-40EE-A389-09853EA49AEE}"/>
              </a:ext>
            </a:extLst>
          </p:cNvPr>
          <p:cNvSpPr txBox="1">
            <a:spLocks/>
          </p:cNvSpPr>
          <p:nvPr/>
        </p:nvSpPr>
        <p:spPr>
          <a:xfrm>
            <a:off x="2011504" y="1548548"/>
            <a:ext cx="5284252" cy="144945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400" dirty="0">
                <a:solidFill>
                  <a:srgbClr val="E6E6E6"/>
                </a:solidFill>
                <a:latin typeface="Gentona Book" panose="00000500000000000000" pitchFamily="50" charset="0"/>
              </a:rPr>
              <a:t>Economistas, Consultores de Valores Mobiliários e Analistas de Investimentos altamente qualificados, com conhecimento de mercado financeiro em atendimento presencial e online.</a:t>
            </a:r>
          </a:p>
        </p:txBody>
      </p:sp>
      <p:sp>
        <p:nvSpPr>
          <p:cNvPr id="85" name="Text Placeholder 19">
            <a:extLst>
              <a:ext uri="{FF2B5EF4-FFF2-40B4-BE49-F238E27FC236}">
                <a16:creationId xmlns:a16="http://schemas.microsoft.com/office/drawing/2014/main" id="{895231A5-5C3C-494D-82C3-13DD451A9BAB}"/>
              </a:ext>
            </a:extLst>
          </p:cNvPr>
          <p:cNvSpPr txBox="1">
            <a:spLocks/>
          </p:cNvSpPr>
          <p:nvPr/>
        </p:nvSpPr>
        <p:spPr>
          <a:xfrm>
            <a:off x="1992092" y="2825627"/>
            <a:ext cx="5420519" cy="105513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400" dirty="0">
                <a:solidFill>
                  <a:srgbClr val="E6E6E6"/>
                </a:solidFill>
                <a:latin typeface="Gentona Book" panose="00000500000000000000" pitchFamily="50" charset="0"/>
              </a:rPr>
              <a:t>Compliance Officer e equipe jurídica com responsabilidade pelo cumprimento das regras, políticas, procedimentos, controles de riscos, Compliance e PLD – Prevenção e Lavagem de Dinheiro proporcionando segurança aos nossos clientes.</a:t>
            </a:r>
          </a:p>
        </p:txBody>
      </p:sp>
      <p:sp>
        <p:nvSpPr>
          <p:cNvPr id="86" name="Text Placeholder 19">
            <a:extLst>
              <a:ext uri="{FF2B5EF4-FFF2-40B4-BE49-F238E27FC236}">
                <a16:creationId xmlns:a16="http://schemas.microsoft.com/office/drawing/2014/main" id="{E0D4BF09-4ACB-41F5-A875-E00EE24EE8E1}"/>
              </a:ext>
            </a:extLst>
          </p:cNvPr>
          <p:cNvSpPr txBox="1">
            <a:spLocks/>
          </p:cNvSpPr>
          <p:nvPr/>
        </p:nvSpPr>
        <p:spPr>
          <a:xfrm>
            <a:off x="1992093" y="4049231"/>
            <a:ext cx="1527210" cy="4194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dirty="0">
                <a:solidFill>
                  <a:srgbClr val="E6E6E6"/>
                </a:solidFill>
                <a:latin typeface="Gentona Book" panose="00000500000000000000" pitchFamily="50" charset="0"/>
              </a:rPr>
              <a:t>BACK OFFICE</a:t>
            </a:r>
          </a:p>
        </p:txBody>
      </p:sp>
      <p:sp>
        <p:nvSpPr>
          <p:cNvPr id="89" name="Text Placeholder 19">
            <a:extLst>
              <a:ext uri="{FF2B5EF4-FFF2-40B4-BE49-F238E27FC236}">
                <a16:creationId xmlns:a16="http://schemas.microsoft.com/office/drawing/2014/main" id="{CADA3A4C-4391-4C34-A3BC-2937FF17369F}"/>
              </a:ext>
            </a:extLst>
          </p:cNvPr>
          <p:cNvSpPr txBox="1">
            <a:spLocks/>
          </p:cNvSpPr>
          <p:nvPr/>
        </p:nvSpPr>
        <p:spPr>
          <a:xfrm>
            <a:off x="1992092" y="4396224"/>
            <a:ext cx="5437899" cy="10313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400" dirty="0">
                <a:solidFill>
                  <a:srgbClr val="E6E6E6"/>
                </a:solidFill>
                <a:latin typeface="Gentona Book" panose="00000500000000000000" pitchFamily="50" charset="0"/>
              </a:rPr>
              <a:t>O melhor e mais eficiente atendimento ao cliente do mercado, com agilidade e receptividade, auxiliando o nosso cliente em suas demandas administrativas.</a:t>
            </a:r>
          </a:p>
        </p:txBody>
      </p:sp>
      <p:sp>
        <p:nvSpPr>
          <p:cNvPr id="44" name="Text Placeholder 19">
            <a:extLst>
              <a:ext uri="{FF2B5EF4-FFF2-40B4-BE49-F238E27FC236}">
                <a16:creationId xmlns:a16="http://schemas.microsoft.com/office/drawing/2014/main" id="{52859772-E65F-4516-89EB-F787DB2B87B3}"/>
              </a:ext>
            </a:extLst>
          </p:cNvPr>
          <p:cNvSpPr txBox="1">
            <a:spLocks/>
          </p:cNvSpPr>
          <p:nvPr/>
        </p:nvSpPr>
        <p:spPr>
          <a:xfrm>
            <a:off x="1922247" y="2490892"/>
            <a:ext cx="2647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D" dirty="0">
                <a:solidFill>
                  <a:srgbClr val="E6E6E6"/>
                </a:solidFill>
                <a:latin typeface="Gentona Book" panose="00000500000000000000" pitchFamily="50" charset="0"/>
              </a:rPr>
              <a:t>COMPLIANCE E GESTÃO</a:t>
            </a:r>
          </a:p>
        </p:txBody>
      </p:sp>
      <p:sp>
        <p:nvSpPr>
          <p:cNvPr id="54" name="Text Placeholder 19">
            <a:extLst>
              <a:ext uri="{FF2B5EF4-FFF2-40B4-BE49-F238E27FC236}">
                <a16:creationId xmlns:a16="http://schemas.microsoft.com/office/drawing/2014/main" id="{B0918C9F-D800-4634-97CE-992A4AF2B255}"/>
              </a:ext>
            </a:extLst>
          </p:cNvPr>
          <p:cNvSpPr txBox="1">
            <a:spLocks/>
          </p:cNvSpPr>
          <p:nvPr/>
        </p:nvSpPr>
        <p:spPr>
          <a:xfrm>
            <a:off x="1974712" y="5436169"/>
            <a:ext cx="3006673"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2200" dirty="0">
                <a:solidFill>
                  <a:srgbClr val="E6E6E6"/>
                </a:solidFill>
                <a:latin typeface="Gentona Book" panose="00000500000000000000" pitchFamily="50" charset="0"/>
              </a:rPr>
              <a:t>CONSULTORES</a:t>
            </a:r>
          </a:p>
        </p:txBody>
      </p:sp>
      <p:sp>
        <p:nvSpPr>
          <p:cNvPr id="55" name="Text Placeholder 19">
            <a:extLst>
              <a:ext uri="{FF2B5EF4-FFF2-40B4-BE49-F238E27FC236}">
                <a16:creationId xmlns:a16="http://schemas.microsoft.com/office/drawing/2014/main" id="{9B997683-6861-4283-B442-0F7497513B40}"/>
              </a:ext>
            </a:extLst>
          </p:cNvPr>
          <p:cNvSpPr txBox="1">
            <a:spLocks/>
          </p:cNvSpPr>
          <p:nvPr/>
        </p:nvSpPr>
        <p:spPr>
          <a:xfrm>
            <a:off x="1974712" y="5774550"/>
            <a:ext cx="5437899" cy="8561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400" dirty="0">
                <a:solidFill>
                  <a:srgbClr val="E6E6E6"/>
                </a:solidFill>
                <a:latin typeface="Gentona Book" panose="00000500000000000000" pitchFamily="50" charset="0"/>
              </a:rPr>
              <a:t>Atendimento externo composto por profissionais de mercado financeiro e com conhecimento amplo de previdência na assistência presencial e online ao cliente.</a:t>
            </a:r>
          </a:p>
        </p:txBody>
      </p:sp>
      <p:sp>
        <p:nvSpPr>
          <p:cNvPr id="3" name="CaixaDeTexto 2">
            <a:extLst>
              <a:ext uri="{FF2B5EF4-FFF2-40B4-BE49-F238E27FC236}">
                <a16:creationId xmlns:a16="http://schemas.microsoft.com/office/drawing/2014/main" id="{C56D638F-EA47-5061-1C47-C929AD160F04}"/>
              </a:ext>
            </a:extLst>
          </p:cNvPr>
          <p:cNvSpPr txBox="1"/>
          <p:nvPr/>
        </p:nvSpPr>
        <p:spPr>
          <a:xfrm>
            <a:off x="1992750" y="169288"/>
            <a:ext cx="4697847" cy="707886"/>
          </a:xfrm>
          <a:prstGeom prst="rect">
            <a:avLst/>
          </a:prstGeom>
          <a:noFill/>
        </p:spPr>
        <p:txBody>
          <a:bodyPr wrap="square" rtlCol="0">
            <a:spAutoFit/>
          </a:bodyPr>
          <a:lstStyle/>
          <a:p>
            <a:r>
              <a:rPr lang="pt-BR" sz="4000" b="1" dirty="0">
                <a:solidFill>
                  <a:srgbClr val="FF4712"/>
                </a:solidFill>
                <a:latin typeface="Gentona Book" panose="00000500000000000000" pitchFamily="50" charset="0"/>
              </a:rPr>
              <a:t>NOSSA ESTRUTURA</a:t>
            </a:r>
          </a:p>
        </p:txBody>
      </p:sp>
      <p:pic>
        <p:nvPicPr>
          <p:cNvPr id="18" name="Imagem 17">
            <a:extLst>
              <a:ext uri="{FF2B5EF4-FFF2-40B4-BE49-F238E27FC236}">
                <a16:creationId xmlns:a16="http://schemas.microsoft.com/office/drawing/2014/main" id="{B90881FE-7497-9F1D-D551-A8EF0CC90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882" y="1186613"/>
            <a:ext cx="516897" cy="491950"/>
          </a:xfrm>
          <a:prstGeom prst="rect">
            <a:avLst/>
          </a:prstGeom>
        </p:spPr>
      </p:pic>
      <p:pic>
        <p:nvPicPr>
          <p:cNvPr id="21" name="Imagem 20">
            <a:extLst>
              <a:ext uri="{FF2B5EF4-FFF2-40B4-BE49-F238E27FC236}">
                <a16:creationId xmlns:a16="http://schemas.microsoft.com/office/drawing/2014/main" id="{BED356E3-6722-9045-52BA-4C34508B9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882" y="2422914"/>
            <a:ext cx="516897" cy="491950"/>
          </a:xfrm>
          <a:prstGeom prst="rect">
            <a:avLst/>
          </a:prstGeom>
        </p:spPr>
      </p:pic>
      <p:pic>
        <p:nvPicPr>
          <p:cNvPr id="22" name="Imagem 21">
            <a:extLst>
              <a:ext uri="{FF2B5EF4-FFF2-40B4-BE49-F238E27FC236}">
                <a16:creationId xmlns:a16="http://schemas.microsoft.com/office/drawing/2014/main" id="{46970541-F80A-319B-0135-B5A1ECC93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51" y="4012966"/>
            <a:ext cx="516897" cy="491950"/>
          </a:xfrm>
          <a:prstGeom prst="rect">
            <a:avLst/>
          </a:prstGeom>
        </p:spPr>
      </p:pic>
      <p:pic>
        <p:nvPicPr>
          <p:cNvPr id="23" name="Imagem 22">
            <a:extLst>
              <a:ext uri="{FF2B5EF4-FFF2-40B4-BE49-F238E27FC236}">
                <a16:creationId xmlns:a16="http://schemas.microsoft.com/office/drawing/2014/main" id="{A5280B34-CD25-992B-9DB0-57BA2F5BC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50" y="5375137"/>
            <a:ext cx="516897" cy="491950"/>
          </a:xfrm>
          <a:prstGeom prst="rect">
            <a:avLst/>
          </a:prstGeom>
        </p:spPr>
      </p:pic>
      <p:pic>
        <p:nvPicPr>
          <p:cNvPr id="39" name="Imagem 38">
            <a:extLst>
              <a:ext uri="{FF2B5EF4-FFF2-40B4-BE49-F238E27FC236}">
                <a16:creationId xmlns:a16="http://schemas.microsoft.com/office/drawing/2014/main" id="{98036255-D246-C088-745B-E754076BA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pic>
        <p:nvPicPr>
          <p:cNvPr id="43" name="Imagem 42">
            <a:extLst>
              <a:ext uri="{FF2B5EF4-FFF2-40B4-BE49-F238E27FC236}">
                <a16:creationId xmlns:a16="http://schemas.microsoft.com/office/drawing/2014/main" id="{3DE9CD77-D643-7045-72D1-B32A85F0D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9288"/>
            <a:ext cx="1970843" cy="790000"/>
          </a:xfrm>
          <a:prstGeom prst="rect">
            <a:avLst/>
          </a:prstGeom>
        </p:spPr>
      </p:pic>
      <p:pic>
        <p:nvPicPr>
          <p:cNvPr id="4" name="Imagem 3">
            <a:extLst>
              <a:ext uri="{FF2B5EF4-FFF2-40B4-BE49-F238E27FC236}">
                <a16:creationId xmlns:a16="http://schemas.microsoft.com/office/drawing/2014/main" id="{4A5EECE0-3F82-49F1-0E5C-AB7FEA84B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5693" y="959288"/>
            <a:ext cx="3521280" cy="4589285"/>
          </a:xfrm>
          <a:prstGeom prst="rect">
            <a:avLst/>
          </a:prstGeom>
        </p:spPr>
      </p:pic>
      <p:sp>
        <p:nvSpPr>
          <p:cNvPr id="5" name="Text Placeholder 19">
            <a:extLst>
              <a:ext uri="{FF2B5EF4-FFF2-40B4-BE49-F238E27FC236}">
                <a16:creationId xmlns:a16="http://schemas.microsoft.com/office/drawing/2014/main" id="{3CF95181-DDE8-E64D-36A3-0A249F566741}"/>
              </a:ext>
            </a:extLst>
          </p:cNvPr>
          <p:cNvSpPr txBox="1">
            <a:spLocks/>
          </p:cNvSpPr>
          <p:nvPr/>
        </p:nvSpPr>
        <p:spPr>
          <a:xfrm>
            <a:off x="11495697" y="224198"/>
            <a:ext cx="572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spTree>
    <p:extLst>
      <p:ext uri="{BB962C8B-B14F-4D97-AF65-F5344CB8AC3E}">
        <p14:creationId xmlns:p14="http://schemas.microsoft.com/office/powerpoint/2010/main" val="2176214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75EA701-3E64-329B-C1B4-1254D52FDCED}"/>
              </a:ext>
            </a:extLst>
          </p:cNvPr>
          <p:cNvPicPr>
            <a:picLocks noChangeAspect="1"/>
          </p:cNvPicPr>
          <p:nvPr/>
        </p:nvPicPr>
        <p:blipFill rotWithShape="1">
          <a:blip r:embed="rId2">
            <a:extLst>
              <a:ext uri="{28A0092B-C50C-407E-A947-70E740481C1C}">
                <a14:useLocalDpi xmlns:a14="http://schemas.microsoft.com/office/drawing/2010/main" val="0"/>
              </a:ext>
            </a:extLst>
          </a:blip>
          <a:srcRect l="5947"/>
          <a:stretch/>
        </p:blipFill>
        <p:spPr>
          <a:xfrm flipH="1">
            <a:off x="-2" y="0"/>
            <a:ext cx="12192001" cy="6858000"/>
          </a:xfrm>
          <a:prstGeom prst="rect">
            <a:avLst/>
          </a:prstGeom>
        </p:spPr>
      </p:pic>
      <p:pic>
        <p:nvPicPr>
          <p:cNvPr id="25" name="Imagem 24">
            <a:extLst>
              <a:ext uri="{FF2B5EF4-FFF2-40B4-BE49-F238E27FC236}">
                <a16:creationId xmlns:a16="http://schemas.microsoft.com/office/drawing/2014/main" id="{DBAD8A9B-02E2-7B1C-EA2A-7FCD2D0A3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 y="0"/>
            <a:ext cx="5838521" cy="6859185"/>
          </a:xfrm>
          <a:prstGeom prst="rect">
            <a:avLst/>
          </a:prstGeom>
        </p:spPr>
      </p:pic>
      <p:sp>
        <p:nvSpPr>
          <p:cNvPr id="5" name="Title 2">
            <a:extLst>
              <a:ext uri="{FF2B5EF4-FFF2-40B4-BE49-F238E27FC236}">
                <a16:creationId xmlns:a16="http://schemas.microsoft.com/office/drawing/2014/main" id="{F3B82902-0CF3-4707-9AAF-FB33E35FE1EF}"/>
              </a:ext>
            </a:extLst>
          </p:cNvPr>
          <p:cNvSpPr txBox="1">
            <a:spLocks/>
          </p:cNvSpPr>
          <p:nvPr/>
        </p:nvSpPr>
        <p:spPr>
          <a:xfrm>
            <a:off x="1181278" y="779383"/>
            <a:ext cx="4133074" cy="7397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pt-BR" sz="3200" b="1" dirty="0">
                <a:solidFill>
                  <a:schemeClr val="bg1"/>
                </a:solidFill>
                <a:latin typeface="Gentona Book" panose="00000500000000000000" pitchFamily="50" charset="0"/>
              </a:rPr>
              <a:t>P</a:t>
            </a:r>
            <a:r>
              <a:rPr lang="pt-BR" sz="3200" b="1" kern="1200" dirty="0">
                <a:solidFill>
                  <a:schemeClr val="bg1"/>
                </a:solidFill>
                <a:latin typeface="Gentona Book" panose="00000500000000000000" pitchFamily="50" charset="0"/>
              </a:rPr>
              <a:t>OR QUE SOMOS</a:t>
            </a:r>
          </a:p>
          <a:p>
            <a:pPr algn="l">
              <a:spcAft>
                <a:spcPts val="600"/>
              </a:spcAft>
            </a:pPr>
            <a:r>
              <a:rPr lang="pt-BR" sz="3200" b="1" kern="1200" dirty="0">
                <a:solidFill>
                  <a:schemeClr val="bg1"/>
                </a:solidFill>
                <a:latin typeface="Gentona Book" panose="00000500000000000000" pitchFamily="50" charset="0"/>
              </a:rPr>
              <a:t>A MAIOR E MELHOR?</a:t>
            </a:r>
          </a:p>
          <a:p>
            <a:pPr algn="l">
              <a:spcAft>
                <a:spcPts val="600"/>
              </a:spcAft>
            </a:pPr>
            <a:endParaRPr lang="pt-BR" sz="2400" kern="1200" dirty="0">
              <a:solidFill>
                <a:schemeClr val="bg1"/>
              </a:solidFill>
              <a:latin typeface="Gentona Book" panose="00000500000000000000" pitchFamily="50" charset="0"/>
            </a:endParaRPr>
          </a:p>
          <a:p>
            <a:pPr algn="l">
              <a:spcAft>
                <a:spcPts val="600"/>
              </a:spcAft>
            </a:pPr>
            <a:endParaRPr lang="en-US" sz="3000" kern="1200" dirty="0">
              <a:solidFill>
                <a:schemeClr val="bg1"/>
              </a:solidFill>
              <a:latin typeface="Gentona Book" panose="00000500000000000000" pitchFamily="50" charset="0"/>
            </a:endParaRPr>
          </a:p>
        </p:txBody>
      </p:sp>
      <p:pic>
        <p:nvPicPr>
          <p:cNvPr id="7" name="Imagem 6">
            <a:extLst>
              <a:ext uri="{FF2B5EF4-FFF2-40B4-BE49-F238E27FC236}">
                <a16:creationId xmlns:a16="http://schemas.microsoft.com/office/drawing/2014/main" id="{3EF5CD69-6632-4D61-A054-B5346FCE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sp>
        <p:nvSpPr>
          <p:cNvPr id="14" name="CaixaDeTexto 13">
            <a:extLst>
              <a:ext uri="{FF2B5EF4-FFF2-40B4-BE49-F238E27FC236}">
                <a16:creationId xmlns:a16="http://schemas.microsoft.com/office/drawing/2014/main" id="{6F140AA4-9591-48C0-87FD-3314164EE883}"/>
              </a:ext>
            </a:extLst>
          </p:cNvPr>
          <p:cNvSpPr txBox="1"/>
          <p:nvPr/>
        </p:nvSpPr>
        <p:spPr>
          <a:xfrm>
            <a:off x="276752" y="1881590"/>
            <a:ext cx="6134910" cy="2185214"/>
          </a:xfrm>
          <a:prstGeom prst="rect">
            <a:avLst/>
          </a:prstGeom>
          <a:noFill/>
        </p:spPr>
        <p:txBody>
          <a:bodyPr wrap="square">
            <a:spAutoFit/>
          </a:bodyPr>
          <a:lstStyle/>
          <a:p>
            <a:pPr algn="l">
              <a:spcAft>
                <a:spcPts val="600"/>
              </a:spcAft>
            </a:pPr>
            <a:r>
              <a:rPr lang="en-US" sz="2800" b="1" kern="1200" dirty="0">
                <a:solidFill>
                  <a:srgbClr val="E6E6E6"/>
                </a:solidFill>
                <a:latin typeface="Gentona Book" panose="00000500000000000000" pitchFamily="50" charset="0"/>
              </a:rPr>
              <a:t>+50% do Market Share</a:t>
            </a:r>
          </a:p>
          <a:p>
            <a:pPr algn="l">
              <a:spcAft>
                <a:spcPts val="600"/>
              </a:spcAft>
            </a:pPr>
            <a:r>
              <a:rPr lang="en-US" kern="1200" dirty="0" err="1">
                <a:solidFill>
                  <a:srgbClr val="E6E6E6"/>
                </a:solidFill>
                <a:latin typeface="Gentona Book" panose="00000500000000000000" pitchFamily="50" charset="0"/>
              </a:rPr>
              <a:t>em</a:t>
            </a:r>
            <a:r>
              <a:rPr lang="en-US" kern="1200" dirty="0">
                <a:solidFill>
                  <a:srgbClr val="E6E6E6"/>
                </a:solidFill>
                <a:latin typeface="Gentona Book" panose="00000500000000000000" pitchFamily="50" charset="0"/>
              </a:rPr>
              <a:t> </a:t>
            </a:r>
            <a:r>
              <a:rPr lang="en-US" kern="1200" dirty="0" err="1">
                <a:solidFill>
                  <a:srgbClr val="E6E6E6"/>
                </a:solidFill>
                <a:latin typeface="Gentona Book" panose="00000500000000000000" pitchFamily="50" charset="0"/>
              </a:rPr>
              <a:t>relação</a:t>
            </a:r>
            <a:r>
              <a:rPr lang="en-US" kern="1200" dirty="0">
                <a:solidFill>
                  <a:srgbClr val="E6E6E6"/>
                </a:solidFill>
                <a:latin typeface="Gentona Book" panose="00000500000000000000" pitchFamily="50" charset="0"/>
              </a:rPr>
              <a:t> </a:t>
            </a:r>
            <a:r>
              <a:rPr lang="en-US" kern="1200" dirty="0" err="1">
                <a:solidFill>
                  <a:srgbClr val="E6E6E6"/>
                </a:solidFill>
                <a:latin typeface="Gentona Book" panose="00000500000000000000" pitchFamily="50" charset="0"/>
              </a:rPr>
              <a:t>aos</a:t>
            </a:r>
            <a:r>
              <a:rPr lang="en-US" kern="1200" dirty="0">
                <a:solidFill>
                  <a:srgbClr val="E6E6E6"/>
                </a:solidFill>
                <a:latin typeface="Gentona Book" panose="00000500000000000000" pitchFamily="50" charset="0"/>
              </a:rPr>
              <a:t> </a:t>
            </a:r>
            <a:r>
              <a:rPr lang="en-US" b="1" kern="1200" dirty="0">
                <a:solidFill>
                  <a:srgbClr val="E6E6E6"/>
                </a:solidFill>
                <a:latin typeface="Gentona Book" panose="00000500000000000000" pitchFamily="50" charset="0"/>
              </a:rPr>
              <a:t>RPPS</a:t>
            </a:r>
            <a:r>
              <a:rPr lang="en-US" kern="1200" dirty="0">
                <a:solidFill>
                  <a:srgbClr val="E6E6E6"/>
                </a:solidFill>
                <a:latin typeface="Gentona Book" panose="00000500000000000000" pitchFamily="50" charset="0"/>
              </a:rPr>
              <a:t> que </a:t>
            </a:r>
            <a:r>
              <a:rPr lang="en-US" b="1" kern="1200" dirty="0" err="1">
                <a:solidFill>
                  <a:srgbClr val="E6E6E6"/>
                </a:solidFill>
                <a:latin typeface="Gentona Book" panose="00000500000000000000" pitchFamily="50" charset="0"/>
              </a:rPr>
              <a:t>possuem</a:t>
            </a:r>
            <a:r>
              <a:rPr lang="en-US" b="1" kern="1200" dirty="0">
                <a:solidFill>
                  <a:srgbClr val="E6E6E6"/>
                </a:solidFill>
                <a:latin typeface="Gentona Book" panose="00000500000000000000" pitchFamily="50" charset="0"/>
              </a:rPr>
              <a:t> </a:t>
            </a:r>
            <a:r>
              <a:rPr lang="en-US" b="1" dirty="0" err="1">
                <a:solidFill>
                  <a:srgbClr val="E6E6E6"/>
                </a:solidFill>
                <a:latin typeface="Gentona Book" panose="00000500000000000000" pitchFamily="50" charset="0"/>
              </a:rPr>
              <a:t>r</a:t>
            </a:r>
            <a:r>
              <a:rPr lang="en-US" b="1" kern="1200" dirty="0" err="1">
                <a:solidFill>
                  <a:srgbClr val="E6E6E6"/>
                </a:solidFill>
                <a:latin typeface="Gentona Book" panose="00000500000000000000" pitchFamily="50" charset="0"/>
              </a:rPr>
              <a:t>ecursos</a:t>
            </a:r>
            <a:endParaRPr lang="en-US" b="1" kern="1200" dirty="0">
              <a:solidFill>
                <a:srgbClr val="E6E6E6"/>
              </a:solidFill>
              <a:latin typeface="Gentona Book" panose="00000500000000000000" pitchFamily="50" charset="0"/>
            </a:endParaRPr>
          </a:p>
          <a:p>
            <a:pPr algn="l">
              <a:spcAft>
                <a:spcPts val="600"/>
              </a:spcAft>
            </a:pPr>
            <a:r>
              <a:rPr lang="en-US" sz="2000" dirty="0">
                <a:solidFill>
                  <a:srgbClr val="E6E6E6"/>
                </a:solidFill>
                <a:latin typeface="Gentona Book" panose="00000500000000000000" pitchFamily="50" charset="0"/>
              </a:rPr>
              <a:t> </a:t>
            </a:r>
          </a:p>
          <a:p>
            <a:pPr algn="l">
              <a:spcAft>
                <a:spcPts val="600"/>
              </a:spcAft>
            </a:pPr>
            <a:endParaRPr lang="pt-BR" sz="2400" b="1" dirty="0">
              <a:solidFill>
                <a:srgbClr val="E6E6E6"/>
              </a:solidFill>
              <a:latin typeface="Gentona Book" panose="00000500000000000000" pitchFamily="50" charset="0"/>
            </a:endParaRPr>
          </a:p>
          <a:p>
            <a:pPr algn="l">
              <a:spcAft>
                <a:spcPts val="600"/>
              </a:spcAft>
            </a:pPr>
            <a:r>
              <a:rPr lang="pt-BR" sz="2400" b="1" dirty="0">
                <a:solidFill>
                  <a:srgbClr val="E6E6E6"/>
                </a:solidFill>
                <a:latin typeface="Gentona Book" panose="00000500000000000000" pitchFamily="50" charset="0"/>
              </a:rPr>
              <a:t>Nos últimos 5 anos</a:t>
            </a:r>
          </a:p>
        </p:txBody>
      </p:sp>
      <p:pic>
        <p:nvPicPr>
          <p:cNvPr id="15" name="Imagem 14">
            <a:extLst>
              <a:ext uri="{FF2B5EF4-FFF2-40B4-BE49-F238E27FC236}">
                <a16:creationId xmlns:a16="http://schemas.microsoft.com/office/drawing/2014/main" id="{CFA67AD6-7D25-4BCE-8B3E-6363A343A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891" y="754560"/>
            <a:ext cx="2775697" cy="2765379"/>
          </a:xfrm>
          <a:prstGeom prst="rect">
            <a:avLst/>
          </a:prstGeom>
        </p:spPr>
      </p:pic>
      <p:pic>
        <p:nvPicPr>
          <p:cNvPr id="17" name="Imagem 16">
            <a:extLst>
              <a:ext uri="{FF2B5EF4-FFF2-40B4-BE49-F238E27FC236}">
                <a16:creationId xmlns:a16="http://schemas.microsoft.com/office/drawing/2014/main" id="{54FE375A-070B-4D64-8D9B-2157244306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3891" y="4107605"/>
            <a:ext cx="2064727" cy="2057052"/>
          </a:xfrm>
          <a:prstGeom prst="rect">
            <a:avLst/>
          </a:prstGeom>
        </p:spPr>
      </p:pic>
      <p:pic>
        <p:nvPicPr>
          <p:cNvPr id="19" name="Imagem 18">
            <a:extLst>
              <a:ext uri="{FF2B5EF4-FFF2-40B4-BE49-F238E27FC236}">
                <a16:creationId xmlns:a16="http://schemas.microsoft.com/office/drawing/2014/main" id="{A7DA0C5B-F635-43C1-9A30-A1D424F51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7173" y="3058399"/>
            <a:ext cx="2102327" cy="2098412"/>
          </a:xfrm>
          <a:prstGeom prst="rect">
            <a:avLst/>
          </a:prstGeom>
        </p:spPr>
      </p:pic>
      <p:sp>
        <p:nvSpPr>
          <p:cNvPr id="2" name="Google Shape;195;p6">
            <a:extLst>
              <a:ext uri="{FF2B5EF4-FFF2-40B4-BE49-F238E27FC236}">
                <a16:creationId xmlns:a16="http://schemas.microsoft.com/office/drawing/2014/main" id="{9E0046A5-7DA7-499B-8448-332858F1476C}"/>
              </a:ext>
            </a:extLst>
          </p:cNvPr>
          <p:cNvSpPr txBox="1"/>
          <p:nvPr/>
        </p:nvSpPr>
        <p:spPr>
          <a:xfrm>
            <a:off x="249850" y="4107605"/>
            <a:ext cx="5050616" cy="1971012"/>
          </a:xfrm>
          <a:prstGeom prst="rect">
            <a:avLst/>
          </a:prstGeom>
          <a:noFill/>
          <a:ln>
            <a:noFill/>
          </a:ln>
        </p:spPr>
        <p:txBody>
          <a:bodyPr spcFirstLastPara="1" wrap="square" lIns="91425" tIns="45700" rIns="91425" bIns="45700" anchor="t" anchorCtr="0">
            <a:spAutoFit/>
          </a:bodyPr>
          <a:lstStyle/>
          <a:p>
            <a:pPr marL="0" marR="0" lvl="0" indent="0" algn="l" rtl="0">
              <a:lnSpc>
                <a:spcPct val="109090"/>
              </a:lnSpc>
              <a:spcBef>
                <a:spcPts val="0"/>
              </a:spcBef>
              <a:spcAft>
                <a:spcPts val="0"/>
              </a:spcAft>
              <a:buClr>
                <a:srgbClr val="000000"/>
              </a:buClr>
              <a:buSzPts val="4400"/>
              <a:buFont typeface="Arial"/>
              <a:buNone/>
            </a:pPr>
            <a:r>
              <a:rPr lang="pt-BR" sz="2800" b="1" dirty="0">
                <a:solidFill>
                  <a:srgbClr val="E6E6E6"/>
                </a:solidFill>
                <a:latin typeface="Gentona Book" panose="00000500000000000000" pitchFamily="50" charset="0"/>
                <a:ea typeface="Arial Black"/>
                <a:cs typeface="Arial Black"/>
                <a:sym typeface="Arial Black"/>
              </a:rPr>
              <a:t>+ 2 mil </a:t>
            </a:r>
            <a:r>
              <a:rPr lang="pt-BR" sz="1600" b="1" dirty="0">
                <a:solidFill>
                  <a:srgbClr val="E6E6E6"/>
                </a:solidFill>
                <a:latin typeface="Gentona Book" panose="00000500000000000000" pitchFamily="50" charset="0"/>
                <a:ea typeface="Arial"/>
                <a:cs typeface="Arial"/>
                <a:sym typeface="Arial"/>
              </a:rPr>
              <a:t>Análises de carteiras!</a:t>
            </a:r>
          </a:p>
          <a:p>
            <a:pPr>
              <a:lnSpc>
                <a:spcPct val="109090"/>
              </a:lnSpc>
              <a:buClr>
                <a:srgbClr val="000000"/>
              </a:buClr>
              <a:buSzPts val="4400"/>
            </a:pPr>
            <a:r>
              <a:rPr lang="pt-BR" sz="2800" b="1" dirty="0">
                <a:solidFill>
                  <a:srgbClr val="E6E6E6"/>
                </a:solidFill>
                <a:latin typeface="Gentona Book" panose="00000500000000000000" pitchFamily="50" charset="0"/>
                <a:ea typeface="Arial Black"/>
                <a:cs typeface="Arial Black"/>
                <a:sym typeface="Arial Black"/>
              </a:rPr>
              <a:t>+ 15 mil </a:t>
            </a:r>
            <a:r>
              <a:rPr lang="pt-BR" sz="1600" b="1" dirty="0">
                <a:solidFill>
                  <a:srgbClr val="E6E6E6"/>
                </a:solidFill>
                <a:latin typeface="Gentona Book" panose="00000500000000000000" pitchFamily="50" charset="0"/>
                <a:ea typeface="Arial"/>
                <a:cs typeface="Arial"/>
                <a:sym typeface="Arial"/>
              </a:rPr>
              <a:t>Fundos analisados!</a:t>
            </a:r>
          </a:p>
          <a:p>
            <a:pPr>
              <a:lnSpc>
                <a:spcPct val="109090"/>
              </a:lnSpc>
              <a:buClr>
                <a:srgbClr val="000000"/>
              </a:buClr>
              <a:buSzPts val="4400"/>
            </a:pPr>
            <a:r>
              <a:rPr lang="pt-BR" sz="2800" b="1" dirty="0">
                <a:solidFill>
                  <a:srgbClr val="E6E6E6"/>
                </a:solidFill>
                <a:latin typeface="Gentona Book" panose="00000500000000000000" pitchFamily="50" charset="0"/>
                <a:ea typeface="Arial Black"/>
                <a:cs typeface="Arial Black"/>
                <a:sym typeface="Arial Black"/>
              </a:rPr>
              <a:t>+ 100 </a:t>
            </a:r>
            <a:r>
              <a:rPr lang="pt-BR" sz="1600" b="1" dirty="0">
                <a:solidFill>
                  <a:srgbClr val="E6E6E6"/>
                </a:solidFill>
                <a:latin typeface="Gentona Book" panose="00000500000000000000" pitchFamily="50" charset="0"/>
                <a:ea typeface="Arial"/>
                <a:cs typeface="Arial"/>
                <a:sym typeface="Arial"/>
              </a:rPr>
              <a:t>Clientes certificados no Pró-Gestão!</a:t>
            </a:r>
          </a:p>
          <a:p>
            <a:pPr>
              <a:lnSpc>
                <a:spcPct val="109090"/>
              </a:lnSpc>
              <a:buClr>
                <a:srgbClr val="000000"/>
              </a:buClr>
              <a:buSzPts val="4400"/>
            </a:pPr>
            <a:r>
              <a:rPr lang="pt-BR" sz="2800" b="1" dirty="0">
                <a:solidFill>
                  <a:srgbClr val="E6E6E6"/>
                </a:solidFill>
                <a:latin typeface="Gentona Book" panose="00000500000000000000" pitchFamily="50" charset="0"/>
                <a:ea typeface="Arial Black"/>
                <a:cs typeface="Arial Black"/>
                <a:sym typeface="Arial Black"/>
              </a:rPr>
              <a:t>+ 1500 </a:t>
            </a:r>
            <a:r>
              <a:rPr lang="pt-BR" sz="1600" b="1" dirty="0">
                <a:solidFill>
                  <a:srgbClr val="E6E6E6"/>
                </a:solidFill>
                <a:latin typeface="Gentona Book" panose="00000500000000000000" pitchFamily="50" charset="0"/>
                <a:ea typeface="Arial"/>
                <a:cs typeface="Arial"/>
                <a:sym typeface="Arial"/>
              </a:rPr>
              <a:t>Estudos de ALM entregues!</a:t>
            </a:r>
            <a:endParaRPr lang="pt-BR" sz="1600" b="1" i="0" u="none" strike="noStrike" cap="none" dirty="0">
              <a:solidFill>
                <a:srgbClr val="E6E6E6"/>
              </a:solidFill>
              <a:latin typeface="Gentona Book" panose="00000500000000000000" pitchFamily="50" charset="0"/>
              <a:ea typeface="Arial"/>
              <a:cs typeface="Arial"/>
              <a:sym typeface="Arial"/>
            </a:endParaRPr>
          </a:p>
        </p:txBody>
      </p:sp>
      <p:sp>
        <p:nvSpPr>
          <p:cNvPr id="9" name="Text Placeholder 19">
            <a:extLst>
              <a:ext uri="{FF2B5EF4-FFF2-40B4-BE49-F238E27FC236}">
                <a16:creationId xmlns:a16="http://schemas.microsoft.com/office/drawing/2014/main" id="{F75D0AF3-C916-E924-2039-C28216DB4F6E}"/>
              </a:ext>
            </a:extLst>
          </p:cNvPr>
          <p:cNvSpPr txBox="1">
            <a:spLocks/>
          </p:cNvSpPr>
          <p:nvPr/>
        </p:nvSpPr>
        <p:spPr>
          <a:xfrm>
            <a:off x="11495697" y="224198"/>
            <a:ext cx="572606"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pic>
        <p:nvPicPr>
          <p:cNvPr id="11" name="Imagem 10">
            <a:extLst>
              <a:ext uri="{FF2B5EF4-FFF2-40B4-BE49-F238E27FC236}">
                <a16:creationId xmlns:a16="http://schemas.microsoft.com/office/drawing/2014/main" id="{43F61EEA-CA2C-6AF4-EB3E-0A07BB193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 y="488405"/>
            <a:ext cx="1198353" cy="480352"/>
          </a:xfrm>
          <a:prstGeom prst="rect">
            <a:avLst/>
          </a:prstGeom>
        </p:spPr>
      </p:pic>
    </p:spTree>
    <p:extLst>
      <p:ext uri="{BB962C8B-B14F-4D97-AF65-F5344CB8AC3E}">
        <p14:creationId xmlns:p14="http://schemas.microsoft.com/office/powerpoint/2010/main" val="398195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8E502DE-1A92-1214-1E3D-EFB17BC74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92597"/>
            <a:ext cx="12192000" cy="6950597"/>
          </a:xfrm>
          <a:prstGeom prst="rect">
            <a:avLst/>
          </a:prstGeom>
        </p:spPr>
      </p:pic>
      <p:pic>
        <p:nvPicPr>
          <p:cNvPr id="13" name="Imagem 12">
            <a:extLst>
              <a:ext uri="{FF2B5EF4-FFF2-40B4-BE49-F238E27FC236}">
                <a16:creationId xmlns:a16="http://schemas.microsoft.com/office/drawing/2014/main" id="{8BBF6DB4-C9B9-43B2-8491-67325593A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sp>
        <p:nvSpPr>
          <p:cNvPr id="120" name="Google Shape;195;p6">
            <a:extLst>
              <a:ext uri="{FF2B5EF4-FFF2-40B4-BE49-F238E27FC236}">
                <a16:creationId xmlns:a16="http://schemas.microsoft.com/office/drawing/2014/main" id="{3F0FCFA5-0329-4FCC-B9F3-66CDE78F168B}"/>
              </a:ext>
            </a:extLst>
          </p:cNvPr>
          <p:cNvSpPr txBox="1"/>
          <p:nvPr/>
        </p:nvSpPr>
        <p:spPr>
          <a:xfrm>
            <a:off x="1970843" y="1030892"/>
            <a:ext cx="5050616" cy="11012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Atendimento (Consultoria, Pró-Gestão e ALM), </a:t>
            </a:r>
            <a:r>
              <a:rPr lang="pt-BR" sz="1400" b="0" i="0" u="none" strike="noStrike" cap="none" dirty="0">
                <a:solidFill>
                  <a:srgbClr val="E6E6E6"/>
                </a:solidFill>
                <a:latin typeface="Gentona Book" panose="00000500000000000000" pitchFamily="50" charset="0"/>
                <a:ea typeface="Arial"/>
                <a:cs typeface="Arial"/>
                <a:sym typeface="Arial"/>
              </a:rPr>
              <a:t>mais de</a:t>
            </a:r>
            <a:endParaRPr sz="1400" b="0" i="0" u="none" strike="noStrike" cap="none" dirty="0">
              <a:solidFill>
                <a:srgbClr val="E6E6E6"/>
              </a:solidFill>
              <a:latin typeface="Gentona Book" panose="00000500000000000000" pitchFamily="50" charset="0"/>
              <a:ea typeface="Arial"/>
              <a:cs typeface="Arial"/>
              <a:sym typeface="Arial"/>
            </a:endParaRPr>
          </a:p>
          <a:p>
            <a:pPr marL="0" marR="0" lvl="0" indent="0" algn="l" rtl="0">
              <a:lnSpc>
                <a:spcPct val="109090"/>
              </a:lnSpc>
              <a:spcBef>
                <a:spcPts val="0"/>
              </a:spcBef>
              <a:spcAft>
                <a:spcPts val="0"/>
              </a:spcAft>
              <a:buClr>
                <a:srgbClr val="000000"/>
              </a:buClr>
              <a:buSzPts val="4400"/>
              <a:buFont typeface="Arial"/>
              <a:buNone/>
            </a:pPr>
            <a:r>
              <a:rPr lang="pt-BR" sz="3600" b="1" dirty="0">
                <a:solidFill>
                  <a:srgbClr val="E6E6E6"/>
                </a:solidFill>
                <a:latin typeface="Gentona Book" panose="00000500000000000000" pitchFamily="50" charset="0"/>
                <a:ea typeface="Arial Black"/>
                <a:cs typeface="Arial Black"/>
                <a:sym typeface="Arial Black"/>
              </a:rPr>
              <a:t>600</a:t>
            </a:r>
            <a:r>
              <a:rPr lang="pt-BR" sz="3600" b="1" i="0" u="none" strike="noStrike" cap="none" dirty="0">
                <a:solidFill>
                  <a:srgbClr val="E6E6E6"/>
                </a:solidFill>
                <a:latin typeface="Gentona Book" panose="00000500000000000000" pitchFamily="50" charset="0"/>
                <a:ea typeface="Arial Black"/>
                <a:cs typeface="Arial Black"/>
                <a:sym typeface="Arial Black"/>
              </a:rPr>
              <a:t> clientes</a:t>
            </a:r>
            <a:endParaRPr sz="1100" b="1" i="0" u="none" strike="noStrike" cap="none" dirty="0">
              <a:solidFill>
                <a:srgbClr val="E6E6E6"/>
              </a:solidFill>
              <a:latin typeface="Gentona Book" panose="00000500000000000000" pitchFamily="50" charset="0"/>
              <a:ea typeface="Arial Black"/>
              <a:cs typeface="Arial Black"/>
              <a:sym typeface="Arial Black"/>
            </a:endParaRPr>
          </a:p>
          <a:p>
            <a:pPr marL="0" marR="0" lvl="0" indent="0" algn="l" rtl="0">
              <a:lnSpc>
                <a:spcPct val="875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com contratos vigentes e</a:t>
            </a:r>
            <a:r>
              <a:rPr lang="pt-BR" sz="1400" b="0" i="0" u="none" strike="noStrike" cap="none" dirty="0">
                <a:solidFill>
                  <a:srgbClr val="E6E6E6"/>
                </a:solidFill>
                <a:latin typeface="Gentona Book" panose="00000500000000000000" pitchFamily="50" charset="0"/>
                <a:ea typeface="Arial"/>
                <a:cs typeface="Arial"/>
                <a:sym typeface="Arial"/>
              </a:rPr>
              <a:t>m todo o </a:t>
            </a:r>
            <a:r>
              <a:rPr lang="pt-BR" sz="1400" dirty="0">
                <a:solidFill>
                  <a:srgbClr val="E6E6E6"/>
                </a:solidFill>
                <a:latin typeface="Gentona Book" panose="00000500000000000000" pitchFamily="50" charset="0"/>
                <a:ea typeface="Arial"/>
                <a:cs typeface="Arial"/>
                <a:sym typeface="Arial"/>
              </a:rPr>
              <a:t>Brasil</a:t>
            </a:r>
            <a:r>
              <a:rPr lang="pt-BR" sz="1400" b="0" i="0" u="none" strike="noStrike" cap="none" dirty="0">
                <a:solidFill>
                  <a:srgbClr val="E6E6E6"/>
                </a:solidFill>
                <a:latin typeface="Gentona Book" panose="00000500000000000000" pitchFamily="50" charset="0"/>
                <a:ea typeface="Arial"/>
                <a:cs typeface="Arial"/>
                <a:sym typeface="Arial"/>
              </a:rPr>
              <a:t>.</a:t>
            </a:r>
            <a:endParaRPr sz="1400" b="0" i="0" u="none" strike="noStrike" cap="none" dirty="0">
              <a:solidFill>
                <a:srgbClr val="E6E6E6"/>
              </a:solidFill>
              <a:latin typeface="Gentona Book" panose="00000500000000000000" pitchFamily="50" charset="0"/>
              <a:ea typeface="Arial"/>
              <a:cs typeface="Arial"/>
              <a:sym typeface="Arial"/>
            </a:endParaRPr>
          </a:p>
        </p:txBody>
      </p:sp>
      <p:sp>
        <p:nvSpPr>
          <p:cNvPr id="123" name="Google Shape;195;p6">
            <a:extLst>
              <a:ext uri="{FF2B5EF4-FFF2-40B4-BE49-F238E27FC236}">
                <a16:creationId xmlns:a16="http://schemas.microsoft.com/office/drawing/2014/main" id="{6C2AAF77-6C0E-4EE5-AFB9-A87B81357686}"/>
              </a:ext>
            </a:extLst>
          </p:cNvPr>
          <p:cNvSpPr txBox="1"/>
          <p:nvPr/>
        </p:nvSpPr>
        <p:spPr>
          <a:xfrm>
            <a:off x="3213494" y="2379027"/>
            <a:ext cx="5494990" cy="11012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Em Cursos de Capacitação das Certificações RPPS </a:t>
            </a:r>
            <a:r>
              <a:rPr lang="pt-BR" sz="1400" b="0" i="0" u="none" strike="noStrike" cap="none" dirty="0">
                <a:solidFill>
                  <a:srgbClr val="E6E6E6"/>
                </a:solidFill>
                <a:latin typeface="Gentona Book" panose="00000500000000000000" pitchFamily="50" charset="0"/>
                <a:ea typeface="Arial"/>
                <a:cs typeface="Arial"/>
                <a:sym typeface="Arial"/>
              </a:rPr>
              <a:t>mais de</a:t>
            </a:r>
            <a:endParaRPr sz="1400" b="0" i="0" u="none" strike="noStrike" cap="none" dirty="0">
              <a:solidFill>
                <a:srgbClr val="E6E6E6"/>
              </a:solidFill>
              <a:latin typeface="Gentona Book" panose="00000500000000000000" pitchFamily="50" charset="0"/>
              <a:ea typeface="Arial"/>
              <a:cs typeface="Arial"/>
              <a:sym typeface="Arial"/>
            </a:endParaRPr>
          </a:p>
          <a:p>
            <a:pPr marL="0" marR="0" lvl="0" indent="0" algn="l" rtl="0">
              <a:lnSpc>
                <a:spcPct val="109090"/>
              </a:lnSpc>
              <a:spcBef>
                <a:spcPts val="0"/>
              </a:spcBef>
              <a:spcAft>
                <a:spcPts val="0"/>
              </a:spcAft>
              <a:buClr>
                <a:srgbClr val="000000"/>
              </a:buClr>
              <a:buSzPts val="4400"/>
              <a:buFont typeface="Arial"/>
              <a:buNone/>
            </a:pPr>
            <a:r>
              <a:rPr lang="pt-BR" sz="3600" b="1" dirty="0">
                <a:solidFill>
                  <a:srgbClr val="E6E6E6"/>
                </a:solidFill>
                <a:latin typeface="Gentona Book" panose="00000500000000000000" pitchFamily="50" charset="0"/>
                <a:ea typeface="Arial Black"/>
                <a:cs typeface="Arial Black"/>
                <a:sym typeface="Arial Black"/>
              </a:rPr>
              <a:t>1.000</a:t>
            </a:r>
            <a:r>
              <a:rPr lang="pt-BR" sz="3600" b="1" i="0" u="none" strike="noStrike" cap="none" dirty="0">
                <a:solidFill>
                  <a:srgbClr val="E6E6E6"/>
                </a:solidFill>
                <a:latin typeface="Gentona Book" panose="00000500000000000000" pitchFamily="50" charset="0"/>
                <a:ea typeface="Arial Black"/>
                <a:cs typeface="Arial Black"/>
                <a:sym typeface="Arial Black"/>
              </a:rPr>
              <a:t> cursos</a:t>
            </a:r>
            <a:endParaRPr sz="1100" b="1" i="0" u="none" strike="noStrike" cap="none" dirty="0">
              <a:solidFill>
                <a:srgbClr val="E6E6E6"/>
              </a:solidFill>
              <a:latin typeface="Gentona Book" panose="00000500000000000000" pitchFamily="50" charset="0"/>
              <a:ea typeface="Arial Black"/>
              <a:cs typeface="Arial Black"/>
              <a:sym typeface="Arial Black"/>
            </a:endParaRPr>
          </a:p>
          <a:p>
            <a:pPr marL="0" marR="0" lvl="0" indent="0" algn="l" rtl="0">
              <a:lnSpc>
                <a:spcPct val="87500"/>
              </a:lnSpc>
              <a:spcBef>
                <a:spcPts val="0"/>
              </a:spcBef>
              <a:spcAft>
                <a:spcPts val="0"/>
              </a:spcAft>
              <a:buClr>
                <a:srgbClr val="000000"/>
              </a:buClr>
              <a:buSzPts val="1600"/>
              <a:buFont typeface="Arial"/>
              <a:buNone/>
            </a:pPr>
            <a:r>
              <a:rPr lang="pt-BR" sz="1400" b="0" i="0" u="none" strike="noStrike" cap="none" dirty="0">
                <a:solidFill>
                  <a:srgbClr val="E6E6E6"/>
                </a:solidFill>
                <a:latin typeface="Gentona Book" panose="00000500000000000000" pitchFamily="50" charset="0"/>
                <a:ea typeface="Arial"/>
                <a:cs typeface="Arial"/>
                <a:sym typeface="Arial"/>
              </a:rPr>
              <a:t>aplicados na forma</a:t>
            </a:r>
            <a:r>
              <a:rPr lang="pt-BR" sz="1400" dirty="0">
                <a:solidFill>
                  <a:srgbClr val="E6E6E6"/>
                </a:solidFill>
                <a:latin typeface="Gentona Book" panose="00000500000000000000" pitchFamily="50" charset="0"/>
                <a:ea typeface="Arial"/>
                <a:cs typeface="Arial"/>
                <a:sym typeface="Arial"/>
              </a:rPr>
              <a:t> </a:t>
            </a:r>
            <a:r>
              <a:rPr lang="pt-BR" sz="1400" b="0" i="0" u="none" strike="noStrike" cap="none" dirty="0">
                <a:solidFill>
                  <a:srgbClr val="E6E6E6"/>
                </a:solidFill>
                <a:latin typeface="Gentona Book" panose="00000500000000000000" pitchFamily="50" charset="0"/>
                <a:ea typeface="Arial"/>
                <a:cs typeface="Arial"/>
                <a:sym typeface="Arial"/>
              </a:rPr>
              <a:t>presencial e online.</a:t>
            </a:r>
            <a:endParaRPr sz="1400" b="0" i="0" u="none" strike="noStrike" cap="none" dirty="0">
              <a:solidFill>
                <a:srgbClr val="E6E6E6"/>
              </a:solidFill>
              <a:latin typeface="Gentona Book" panose="00000500000000000000" pitchFamily="50" charset="0"/>
              <a:ea typeface="Arial"/>
              <a:cs typeface="Arial"/>
              <a:sym typeface="Arial"/>
            </a:endParaRPr>
          </a:p>
        </p:txBody>
      </p:sp>
      <p:sp>
        <p:nvSpPr>
          <p:cNvPr id="124" name="Google Shape;195;p6">
            <a:extLst>
              <a:ext uri="{FF2B5EF4-FFF2-40B4-BE49-F238E27FC236}">
                <a16:creationId xmlns:a16="http://schemas.microsoft.com/office/drawing/2014/main" id="{781A7DD3-B505-49A0-B212-6CA52AE84433}"/>
              </a:ext>
            </a:extLst>
          </p:cNvPr>
          <p:cNvSpPr txBox="1"/>
          <p:nvPr/>
        </p:nvSpPr>
        <p:spPr>
          <a:xfrm>
            <a:off x="5759778" y="4955720"/>
            <a:ext cx="5218323" cy="1290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400" b="0" i="0" u="none" strike="noStrike" cap="none" dirty="0">
                <a:solidFill>
                  <a:srgbClr val="E6E6E6"/>
                </a:solidFill>
                <a:latin typeface="Gentona Book" panose="00000500000000000000" pitchFamily="50" charset="0"/>
                <a:ea typeface="Arial"/>
                <a:cs typeface="Arial"/>
                <a:sym typeface="Arial"/>
              </a:rPr>
              <a:t>Com</a:t>
            </a:r>
            <a:endParaRPr sz="1400" b="0" i="0" u="none" strike="noStrike" cap="none" dirty="0">
              <a:solidFill>
                <a:srgbClr val="E6E6E6"/>
              </a:solidFill>
              <a:latin typeface="Gentona Book" panose="00000500000000000000" pitchFamily="50" charset="0"/>
              <a:ea typeface="Arial"/>
              <a:cs typeface="Arial"/>
              <a:sym typeface="Arial"/>
            </a:endParaRPr>
          </a:p>
          <a:p>
            <a:pPr marL="0" marR="0" lvl="0" indent="0" algn="l" rtl="0">
              <a:lnSpc>
                <a:spcPct val="109090"/>
              </a:lnSpc>
              <a:spcBef>
                <a:spcPts val="0"/>
              </a:spcBef>
              <a:spcAft>
                <a:spcPts val="0"/>
              </a:spcAft>
              <a:buClr>
                <a:srgbClr val="000000"/>
              </a:buClr>
              <a:buSzPts val="4400"/>
              <a:buFont typeface="Arial"/>
              <a:buNone/>
            </a:pPr>
            <a:r>
              <a:rPr lang="pt-BR" sz="3600" b="1" dirty="0">
                <a:solidFill>
                  <a:srgbClr val="E6E6E6"/>
                </a:solidFill>
                <a:latin typeface="Gentona Book" panose="00000500000000000000" pitchFamily="50" charset="0"/>
                <a:ea typeface="Arial Black"/>
                <a:cs typeface="Arial Black"/>
                <a:sym typeface="Arial Black"/>
              </a:rPr>
              <a:t>20 anos</a:t>
            </a:r>
            <a:endParaRPr sz="1100" b="1" i="0" u="none" strike="noStrike" cap="none" dirty="0">
              <a:solidFill>
                <a:srgbClr val="E6E6E6"/>
              </a:solidFill>
              <a:latin typeface="Gentona Book" panose="00000500000000000000" pitchFamily="50" charset="0"/>
              <a:ea typeface="Arial Black"/>
              <a:cs typeface="Arial Black"/>
              <a:sym typeface="Arial Black"/>
            </a:endParaRPr>
          </a:p>
          <a:p>
            <a:pPr marL="0" marR="0" lvl="0" indent="0" algn="l" rtl="0">
              <a:lnSpc>
                <a:spcPct val="875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De atuação e experiência n</a:t>
            </a:r>
            <a:r>
              <a:rPr lang="pt-BR" sz="1400" b="0" i="0" u="none" strike="noStrike" cap="none" dirty="0">
                <a:solidFill>
                  <a:srgbClr val="E6E6E6"/>
                </a:solidFill>
                <a:latin typeface="Gentona Book" panose="00000500000000000000" pitchFamily="50" charset="0"/>
                <a:ea typeface="Arial"/>
                <a:cs typeface="Arial"/>
                <a:sym typeface="Arial"/>
              </a:rPr>
              <a:t>o segmento de</a:t>
            </a:r>
            <a:r>
              <a:rPr lang="pt-BR" sz="1400" dirty="0">
                <a:solidFill>
                  <a:srgbClr val="E6E6E6"/>
                </a:solidFill>
                <a:latin typeface="Gentona Book" panose="00000500000000000000" pitchFamily="50" charset="0"/>
                <a:ea typeface="Arial"/>
                <a:cs typeface="Arial"/>
                <a:sym typeface="Arial"/>
              </a:rPr>
              <a:t> </a:t>
            </a:r>
            <a:r>
              <a:rPr lang="pt-BR" sz="1400" b="0" i="0" u="none" strike="noStrike" cap="none" dirty="0">
                <a:solidFill>
                  <a:srgbClr val="E6E6E6"/>
                </a:solidFill>
                <a:latin typeface="Gentona Book" panose="00000500000000000000" pitchFamily="50" charset="0"/>
                <a:ea typeface="Arial"/>
                <a:cs typeface="Arial"/>
                <a:sym typeface="Arial"/>
              </a:rPr>
              <a:t>Regimes Próprio</a:t>
            </a:r>
            <a:r>
              <a:rPr lang="pt-BR" sz="1400" dirty="0">
                <a:solidFill>
                  <a:srgbClr val="E6E6E6"/>
                </a:solidFill>
                <a:latin typeface="Gentona Book" panose="00000500000000000000" pitchFamily="50" charset="0"/>
                <a:ea typeface="Arial"/>
                <a:cs typeface="Arial"/>
                <a:sym typeface="Arial"/>
              </a:rPr>
              <a:t>s</a:t>
            </a:r>
          </a:p>
          <a:p>
            <a:pPr marL="0" marR="0" lvl="0" indent="0" algn="l" rtl="0">
              <a:lnSpc>
                <a:spcPct val="875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de Previdência Social</a:t>
            </a:r>
            <a:r>
              <a:rPr lang="pt-BR" sz="1400" b="0" i="0" u="none" strike="noStrike" cap="none" dirty="0">
                <a:solidFill>
                  <a:srgbClr val="E6E6E6"/>
                </a:solidFill>
                <a:latin typeface="Gentona Book" panose="00000500000000000000" pitchFamily="50" charset="0"/>
                <a:ea typeface="Arial"/>
                <a:cs typeface="Arial"/>
                <a:sym typeface="Arial"/>
              </a:rPr>
              <a:t>.</a:t>
            </a:r>
            <a:endParaRPr sz="1400" b="0" i="0" u="none" strike="noStrike" cap="none" dirty="0">
              <a:solidFill>
                <a:srgbClr val="E6E6E6"/>
              </a:solidFill>
              <a:latin typeface="Gentona Book" panose="00000500000000000000" pitchFamily="50" charset="0"/>
              <a:ea typeface="Arial"/>
              <a:cs typeface="Arial"/>
              <a:sym typeface="Arial"/>
            </a:endParaRPr>
          </a:p>
        </p:txBody>
      </p:sp>
      <p:sp>
        <p:nvSpPr>
          <p:cNvPr id="126" name="Google Shape;195;p6">
            <a:extLst>
              <a:ext uri="{FF2B5EF4-FFF2-40B4-BE49-F238E27FC236}">
                <a16:creationId xmlns:a16="http://schemas.microsoft.com/office/drawing/2014/main" id="{8AE71C94-47EF-4A5B-9478-8B58D9ADE3D2}"/>
              </a:ext>
            </a:extLst>
          </p:cNvPr>
          <p:cNvSpPr txBox="1"/>
          <p:nvPr/>
        </p:nvSpPr>
        <p:spPr>
          <a:xfrm>
            <a:off x="4527477" y="3708428"/>
            <a:ext cx="5494990" cy="11012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Em Consultoria de Valores Mobiliários m</a:t>
            </a:r>
            <a:r>
              <a:rPr lang="pt-BR" sz="1400" b="0" i="0" u="none" strike="noStrike" cap="none" dirty="0">
                <a:solidFill>
                  <a:srgbClr val="E6E6E6"/>
                </a:solidFill>
                <a:latin typeface="Gentona Book" panose="00000500000000000000" pitchFamily="50" charset="0"/>
                <a:ea typeface="Arial"/>
                <a:cs typeface="Arial"/>
                <a:sym typeface="Arial"/>
              </a:rPr>
              <a:t>ais de</a:t>
            </a:r>
            <a:endParaRPr sz="1400" b="0" i="0" u="none" strike="noStrike" cap="none" dirty="0">
              <a:solidFill>
                <a:srgbClr val="E6E6E6"/>
              </a:solidFill>
              <a:latin typeface="Gentona Book" panose="00000500000000000000" pitchFamily="50" charset="0"/>
              <a:ea typeface="Arial"/>
              <a:cs typeface="Arial"/>
              <a:sym typeface="Arial"/>
            </a:endParaRPr>
          </a:p>
          <a:p>
            <a:pPr marL="0" marR="0" lvl="0" indent="0" algn="l" rtl="0">
              <a:lnSpc>
                <a:spcPct val="109090"/>
              </a:lnSpc>
              <a:spcBef>
                <a:spcPts val="0"/>
              </a:spcBef>
              <a:spcAft>
                <a:spcPts val="0"/>
              </a:spcAft>
              <a:buClr>
                <a:srgbClr val="000000"/>
              </a:buClr>
              <a:buSzPts val="4400"/>
              <a:buFont typeface="Arial"/>
              <a:buNone/>
            </a:pPr>
            <a:r>
              <a:rPr lang="pt-BR" sz="3600" b="1" i="0" u="none" strike="noStrike" cap="none" dirty="0">
                <a:solidFill>
                  <a:srgbClr val="E6E6E6"/>
                </a:solidFill>
                <a:latin typeface="Gentona Book" panose="00000500000000000000" pitchFamily="50" charset="0"/>
                <a:ea typeface="Arial Black"/>
                <a:cs typeface="Arial Black"/>
                <a:sym typeface="Arial Black"/>
              </a:rPr>
              <a:t>R$ </a:t>
            </a:r>
            <a:r>
              <a:rPr lang="pt-BR" sz="3600" b="1" dirty="0">
                <a:solidFill>
                  <a:srgbClr val="E6E6E6"/>
                </a:solidFill>
                <a:latin typeface="Gentona Book" panose="00000500000000000000" pitchFamily="50" charset="0"/>
                <a:ea typeface="Arial Black"/>
                <a:cs typeface="Arial Black"/>
                <a:sym typeface="Arial Black"/>
              </a:rPr>
              <a:t>54</a:t>
            </a:r>
            <a:r>
              <a:rPr lang="pt-BR" sz="3600" b="1" i="0" u="none" strike="noStrike" cap="none" dirty="0">
                <a:solidFill>
                  <a:srgbClr val="E6E6E6"/>
                </a:solidFill>
                <a:latin typeface="Gentona Book" panose="00000500000000000000" pitchFamily="50" charset="0"/>
                <a:ea typeface="Arial Black"/>
                <a:cs typeface="Arial Black"/>
                <a:sym typeface="Arial Black"/>
              </a:rPr>
              <a:t> bilhões</a:t>
            </a:r>
            <a:endParaRPr sz="1100" b="1" i="0" u="none" strike="noStrike" cap="none" dirty="0">
              <a:solidFill>
                <a:srgbClr val="E6E6E6"/>
              </a:solidFill>
              <a:latin typeface="Gentona Book" panose="00000500000000000000" pitchFamily="50" charset="0"/>
              <a:ea typeface="Arial Black"/>
              <a:cs typeface="Arial Black"/>
              <a:sym typeface="Arial Black"/>
            </a:endParaRPr>
          </a:p>
          <a:p>
            <a:pPr marL="0" marR="0" lvl="0" indent="0" algn="l" rtl="0">
              <a:lnSpc>
                <a:spcPct val="87500"/>
              </a:lnSpc>
              <a:spcBef>
                <a:spcPts val="0"/>
              </a:spcBef>
              <a:spcAft>
                <a:spcPts val="0"/>
              </a:spcAft>
              <a:buClr>
                <a:srgbClr val="000000"/>
              </a:buClr>
              <a:buSzPts val="1600"/>
              <a:buFont typeface="Arial"/>
              <a:buNone/>
            </a:pPr>
            <a:r>
              <a:rPr lang="pt-BR" sz="1400" dirty="0">
                <a:solidFill>
                  <a:srgbClr val="E6E6E6"/>
                </a:solidFill>
                <a:latin typeface="Gentona Book" panose="00000500000000000000" pitchFamily="50" charset="0"/>
                <a:ea typeface="Arial"/>
                <a:cs typeface="Arial"/>
                <a:sym typeface="Arial"/>
              </a:rPr>
              <a:t>s</a:t>
            </a:r>
            <a:r>
              <a:rPr lang="pt-BR" sz="1400" b="0" i="0" u="none" strike="noStrike" cap="none" dirty="0">
                <a:solidFill>
                  <a:srgbClr val="E6E6E6"/>
                </a:solidFill>
                <a:latin typeface="Gentona Book" panose="00000500000000000000" pitchFamily="50" charset="0"/>
                <a:ea typeface="Arial"/>
                <a:cs typeface="Arial"/>
                <a:sym typeface="Arial"/>
              </a:rPr>
              <a:t>ob assessoria e consultoria.</a:t>
            </a:r>
            <a:endParaRPr sz="1400" b="0" i="0" u="none" strike="noStrike" cap="none" dirty="0">
              <a:solidFill>
                <a:srgbClr val="E6E6E6"/>
              </a:solidFill>
              <a:latin typeface="Gentona Book" panose="00000500000000000000" pitchFamily="50" charset="0"/>
              <a:ea typeface="Arial"/>
              <a:cs typeface="Arial"/>
              <a:sym typeface="Arial"/>
            </a:endParaRPr>
          </a:p>
        </p:txBody>
      </p:sp>
      <p:pic>
        <p:nvPicPr>
          <p:cNvPr id="3" name="Imagem 2">
            <a:extLst>
              <a:ext uri="{FF2B5EF4-FFF2-40B4-BE49-F238E27FC236}">
                <a16:creationId xmlns:a16="http://schemas.microsoft.com/office/drawing/2014/main" id="{D3D2D29C-C42C-47EF-8E75-4BD7AD644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095" y="1196557"/>
            <a:ext cx="885748" cy="844551"/>
          </a:xfrm>
          <a:prstGeom prst="rect">
            <a:avLst/>
          </a:prstGeom>
        </p:spPr>
      </p:pic>
      <p:pic>
        <p:nvPicPr>
          <p:cNvPr id="15" name="Imagem 14">
            <a:extLst>
              <a:ext uri="{FF2B5EF4-FFF2-40B4-BE49-F238E27FC236}">
                <a16:creationId xmlns:a16="http://schemas.microsoft.com/office/drawing/2014/main" id="{6DBE3007-8A1B-4A6D-8ED7-01BF45A1D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746" y="2518701"/>
            <a:ext cx="885748" cy="844551"/>
          </a:xfrm>
          <a:prstGeom prst="rect">
            <a:avLst/>
          </a:prstGeom>
        </p:spPr>
      </p:pic>
      <p:pic>
        <p:nvPicPr>
          <p:cNvPr id="16" name="Imagem 15">
            <a:extLst>
              <a:ext uri="{FF2B5EF4-FFF2-40B4-BE49-F238E27FC236}">
                <a16:creationId xmlns:a16="http://schemas.microsoft.com/office/drawing/2014/main" id="{09C84E48-E4AF-4EE3-85E3-0F0AF808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879" y="3882943"/>
            <a:ext cx="885748" cy="844551"/>
          </a:xfrm>
          <a:prstGeom prst="rect">
            <a:avLst/>
          </a:prstGeom>
        </p:spPr>
      </p:pic>
      <p:pic>
        <p:nvPicPr>
          <p:cNvPr id="17" name="Imagem 16">
            <a:extLst>
              <a:ext uri="{FF2B5EF4-FFF2-40B4-BE49-F238E27FC236}">
                <a16:creationId xmlns:a16="http://schemas.microsoft.com/office/drawing/2014/main" id="{F4EEDE40-C047-4708-B964-EFB7FAA04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702" y="5173817"/>
            <a:ext cx="885748" cy="844551"/>
          </a:xfrm>
          <a:prstGeom prst="rect">
            <a:avLst/>
          </a:prstGeom>
        </p:spPr>
      </p:pic>
      <p:pic>
        <p:nvPicPr>
          <p:cNvPr id="19" name="Imagem 18">
            <a:extLst>
              <a:ext uri="{FF2B5EF4-FFF2-40B4-BE49-F238E27FC236}">
                <a16:creationId xmlns:a16="http://schemas.microsoft.com/office/drawing/2014/main" id="{F7C1FAC7-511A-4DCF-9B52-694C85D02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9288"/>
            <a:ext cx="1970843" cy="790000"/>
          </a:xfrm>
          <a:prstGeom prst="rect">
            <a:avLst/>
          </a:prstGeom>
        </p:spPr>
      </p:pic>
      <p:sp>
        <p:nvSpPr>
          <p:cNvPr id="5" name="Text Placeholder 19">
            <a:extLst>
              <a:ext uri="{FF2B5EF4-FFF2-40B4-BE49-F238E27FC236}">
                <a16:creationId xmlns:a16="http://schemas.microsoft.com/office/drawing/2014/main" id="{5282108B-BCDE-EF9C-9033-72476A70F73A}"/>
              </a:ext>
            </a:extLst>
          </p:cNvPr>
          <p:cNvSpPr txBox="1">
            <a:spLocks/>
          </p:cNvSpPr>
          <p:nvPr/>
        </p:nvSpPr>
        <p:spPr>
          <a:xfrm>
            <a:off x="11523132" y="224198"/>
            <a:ext cx="536205"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spTree>
    <p:extLst>
      <p:ext uri="{BB962C8B-B14F-4D97-AF65-F5344CB8AC3E}">
        <p14:creationId xmlns:p14="http://schemas.microsoft.com/office/powerpoint/2010/main" val="2035785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AC1E787-39BF-6815-8FB9-D745EB368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Imagem 12">
            <a:extLst>
              <a:ext uri="{FF2B5EF4-FFF2-40B4-BE49-F238E27FC236}">
                <a16:creationId xmlns:a16="http://schemas.microsoft.com/office/drawing/2014/main" id="{664DD2BA-0006-49FA-8D51-F130DBB0B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062" y="5930282"/>
            <a:ext cx="1161186" cy="739773"/>
          </a:xfrm>
          <a:prstGeom prst="rect">
            <a:avLst/>
          </a:prstGeom>
        </p:spPr>
      </p:pic>
      <p:sp>
        <p:nvSpPr>
          <p:cNvPr id="85" name="CaixaDeTexto 84">
            <a:extLst>
              <a:ext uri="{FF2B5EF4-FFF2-40B4-BE49-F238E27FC236}">
                <a16:creationId xmlns:a16="http://schemas.microsoft.com/office/drawing/2014/main" id="{2E898796-04F5-4A84-B192-F48B1CD40978}"/>
              </a:ext>
            </a:extLst>
          </p:cNvPr>
          <p:cNvSpPr txBox="1"/>
          <p:nvPr/>
        </p:nvSpPr>
        <p:spPr>
          <a:xfrm>
            <a:off x="2183904" y="164506"/>
            <a:ext cx="4627713" cy="707886"/>
          </a:xfrm>
          <a:prstGeom prst="rect">
            <a:avLst/>
          </a:prstGeom>
          <a:noFill/>
        </p:spPr>
        <p:txBody>
          <a:bodyPr wrap="square" rtlCol="0">
            <a:spAutoFit/>
          </a:bodyPr>
          <a:lstStyle/>
          <a:p>
            <a:r>
              <a:rPr lang="pt-BR" sz="4000" b="1" dirty="0">
                <a:solidFill>
                  <a:srgbClr val="FF4712"/>
                </a:solidFill>
                <a:latin typeface="Gentona Book" panose="00000500000000000000" pitchFamily="50" charset="0"/>
              </a:rPr>
              <a:t>NOSSOS SERVIÇOS</a:t>
            </a:r>
          </a:p>
        </p:txBody>
      </p:sp>
      <p:pic>
        <p:nvPicPr>
          <p:cNvPr id="16" name="Imagem 15">
            <a:extLst>
              <a:ext uri="{FF2B5EF4-FFF2-40B4-BE49-F238E27FC236}">
                <a16:creationId xmlns:a16="http://schemas.microsoft.com/office/drawing/2014/main" id="{40525905-E41A-446C-9235-350954BC9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288"/>
            <a:ext cx="1970843" cy="790000"/>
          </a:xfrm>
          <a:prstGeom prst="rect">
            <a:avLst/>
          </a:prstGeom>
        </p:spPr>
      </p:pic>
      <p:pic>
        <p:nvPicPr>
          <p:cNvPr id="4" name="Imagem 3">
            <a:extLst>
              <a:ext uri="{FF2B5EF4-FFF2-40B4-BE49-F238E27FC236}">
                <a16:creationId xmlns:a16="http://schemas.microsoft.com/office/drawing/2014/main" id="{1334F83C-A531-48C7-8EDB-ABC73E9B09E9}"/>
              </a:ext>
            </a:extLst>
          </p:cNvPr>
          <p:cNvPicPr>
            <a:picLocks noChangeAspect="1"/>
          </p:cNvPicPr>
          <p:nvPr/>
        </p:nvPicPr>
        <p:blipFill rotWithShape="1">
          <a:blip r:embed="rId5">
            <a:extLst>
              <a:ext uri="{28A0092B-C50C-407E-A947-70E740481C1C}">
                <a14:useLocalDpi xmlns:a14="http://schemas.microsoft.com/office/drawing/2010/main" val="0"/>
              </a:ext>
            </a:extLst>
          </a:blip>
          <a:srcRect t="4896" b="5245"/>
          <a:stretch/>
        </p:blipFill>
        <p:spPr>
          <a:xfrm>
            <a:off x="344360" y="818284"/>
            <a:ext cx="11503279" cy="5546658"/>
          </a:xfrm>
          <a:prstGeom prst="rect">
            <a:avLst/>
          </a:prstGeom>
        </p:spPr>
      </p:pic>
      <p:sp>
        <p:nvSpPr>
          <p:cNvPr id="7" name="Text Placeholder 19">
            <a:extLst>
              <a:ext uri="{FF2B5EF4-FFF2-40B4-BE49-F238E27FC236}">
                <a16:creationId xmlns:a16="http://schemas.microsoft.com/office/drawing/2014/main" id="{0B774D3F-2571-0E1D-EF93-5DA92248D6F6}"/>
              </a:ext>
            </a:extLst>
          </p:cNvPr>
          <p:cNvSpPr txBox="1">
            <a:spLocks/>
          </p:cNvSpPr>
          <p:nvPr/>
        </p:nvSpPr>
        <p:spPr>
          <a:xfrm>
            <a:off x="11523132" y="224198"/>
            <a:ext cx="536205" cy="36988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ID" sz="2200" dirty="0">
              <a:solidFill>
                <a:srgbClr val="E6E6E6"/>
              </a:solidFill>
              <a:latin typeface="Gentona Book" panose="00000500000000000000" pitchFamily="50" charset="0"/>
            </a:endParaRPr>
          </a:p>
        </p:txBody>
      </p:sp>
    </p:spTree>
    <p:extLst>
      <p:ext uri="{BB962C8B-B14F-4D97-AF65-F5344CB8AC3E}">
        <p14:creationId xmlns:p14="http://schemas.microsoft.com/office/powerpoint/2010/main" val="582242144"/>
      </p:ext>
    </p:extLst>
  </p:cSld>
  <p:clrMapOvr>
    <a:masterClrMapping/>
  </p:clrMapOvr>
</p:sld>
</file>

<file path=ppt/theme/theme1.xml><?xml version="1.0" encoding="utf-8"?>
<a:theme xmlns:a="http://schemas.openxmlformats.org/drawingml/2006/main" name="1_Custom Design">
  <a:themeElements>
    <a:clrScheme name="Custom 9">
      <a:dk1>
        <a:sysClr val="windowText" lastClr="000000"/>
      </a:dk1>
      <a:lt1>
        <a:sysClr val="window" lastClr="FFFFFF"/>
      </a:lt1>
      <a:dk2>
        <a:srgbClr val="44546A"/>
      </a:dk2>
      <a:lt2>
        <a:srgbClr val="E7E6E6"/>
      </a:lt2>
      <a:accent1>
        <a:srgbClr val="FF4949"/>
      </a:accent1>
      <a:accent2>
        <a:srgbClr val="DEDEDE"/>
      </a:accent2>
      <a:accent3>
        <a:srgbClr val="C10000"/>
      </a:accent3>
      <a:accent4>
        <a:srgbClr val="EEEEEE"/>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15397</TotalTime>
  <Words>1560</Words>
  <Application>Microsoft Office PowerPoint</Application>
  <PresentationFormat>Widescreen</PresentationFormat>
  <Paragraphs>157</Paragraphs>
  <Slides>20</Slides>
  <Notes>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20</vt:i4>
      </vt:variant>
    </vt:vector>
  </HeadingPairs>
  <TitlesOfParts>
    <vt:vector size="27" baseType="lpstr">
      <vt:lpstr>Arial</vt:lpstr>
      <vt:lpstr>Calibri</vt:lpstr>
      <vt:lpstr>Calibri Light</vt:lpstr>
      <vt:lpstr>Gentona Book</vt:lpstr>
      <vt:lpstr>Gentona Light</vt:lpstr>
      <vt:lpstr>Segoe UI</vt:lpstr>
      <vt:lpstr>1_Custom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Sérgio Pinho   sergio@creditoemercado.com.br (11) 3074-9400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ninar</dc:creator>
  <cp:lastModifiedBy>Sergio Ricardo do Pinho</cp:lastModifiedBy>
  <cp:revision>315</cp:revision>
  <cp:lastPrinted>2024-03-07T17:31:49Z</cp:lastPrinted>
  <dcterms:created xsi:type="dcterms:W3CDTF">2019-07-22T05:33:11Z</dcterms:created>
  <dcterms:modified xsi:type="dcterms:W3CDTF">2025-05-21T13:44:46Z</dcterms:modified>
</cp:coreProperties>
</file>